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  <p:sldMasterId id="2147484129" r:id="rId2"/>
  </p:sldMasterIdLst>
  <p:notesMasterIdLst>
    <p:notesMasterId r:id="rId8"/>
  </p:notesMasterIdLst>
  <p:sldIdLst>
    <p:sldId id="256" r:id="rId3"/>
    <p:sldId id="267" r:id="rId4"/>
    <p:sldId id="268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01D1B-1BEE-44C0-8517-449109B43AC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95AB6-76FA-4C39-A12B-319696A0051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Екскурсії</a:t>
          </a:r>
          <a:endParaRPr lang="ru-RU" dirty="0"/>
        </a:p>
      </dgm:t>
    </dgm:pt>
    <dgm:pt modelId="{DE496E74-C380-4049-BA1C-B67A5D9F7FA3}" type="parTrans" cxnId="{10B141E4-FF8F-414E-9BA0-26B914AACC03}">
      <dgm:prSet/>
      <dgm:spPr/>
      <dgm:t>
        <a:bodyPr/>
        <a:lstStyle/>
        <a:p>
          <a:endParaRPr lang="ru-RU"/>
        </a:p>
      </dgm:t>
    </dgm:pt>
    <dgm:pt modelId="{D49D7E46-CA97-4E0A-A775-2D6A18803440}" type="sibTrans" cxnId="{10B141E4-FF8F-414E-9BA0-26B914AACC03}">
      <dgm:prSet/>
      <dgm:spPr/>
      <dgm:t>
        <a:bodyPr/>
        <a:lstStyle/>
        <a:p>
          <a:endParaRPr lang="ru-RU"/>
        </a:p>
      </dgm:t>
    </dgm:pt>
    <dgm:pt modelId="{26BC9874-20A6-45E7-8957-80B2E8A8567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Науково-дослідницькі роботи</a:t>
          </a:r>
          <a:endParaRPr lang="ru-RU" dirty="0"/>
        </a:p>
      </dgm:t>
    </dgm:pt>
    <dgm:pt modelId="{D5142776-346B-408B-9E06-7056502B3182}" type="parTrans" cxnId="{727B4101-BD17-428C-9138-9BDE7E73166B}">
      <dgm:prSet/>
      <dgm:spPr/>
      <dgm:t>
        <a:bodyPr/>
        <a:lstStyle/>
        <a:p>
          <a:endParaRPr lang="ru-RU"/>
        </a:p>
      </dgm:t>
    </dgm:pt>
    <dgm:pt modelId="{C3E3B4CD-0DF0-41AB-AF28-796A30D5C689}" type="sibTrans" cxnId="{727B4101-BD17-428C-9138-9BDE7E73166B}">
      <dgm:prSet/>
      <dgm:spPr/>
      <dgm:t>
        <a:bodyPr/>
        <a:lstStyle/>
        <a:p>
          <a:endParaRPr lang="ru-RU"/>
        </a:p>
      </dgm:t>
    </dgm:pt>
    <dgm:pt modelId="{6909244D-F691-49AF-AFA6-CE3C335DA3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Подорожі</a:t>
          </a:r>
          <a:endParaRPr lang="ru-RU" dirty="0"/>
        </a:p>
      </dgm:t>
    </dgm:pt>
    <dgm:pt modelId="{5CC2D5F5-5CEB-4707-9CCB-F5DDC0AC4A7A}" type="parTrans" cxnId="{3E24FE2B-2DF1-4CD4-8369-C0FEF78EE65B}">
      <dgm:prSet/>
      <dgm:spPr/>
      <dgm:t>
        <a:bodyPr/>
        <a:lstStyle/>
        <a:p>
          <a:endParaRPr lang="ru-RU"/>
        </a:p>
      </dgm:t>
    </dgm:pt>
    <dgm:pt modelId="{DCD26846-E61B-4824-B695-6FE778874BC5}" type="sibTrans" cxnId="{3E24FE2B-2DF1-4CD4-8369-C0FEF78EE65B}">
      <dgm:prSet/>
      <dgm:spPr/>
      <dgm:t>
        <a:bodyPr/>
        <a:lstStyle/>
        <a:p>
          <a:endParaRPr lang="ru-RU"/>
        </a:p>
      </dgm:t>
    </dgm:pt>
    <dgm:pt modelId="{1E1172DD-CAF0-47F0-8B07-87A57135F84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Походи</a:t>
          </a:r>
          <a:endParaRPr lang="ru-RU" dirty="0"/>
        </a:p>
      </dgm:t>
    </dgm:pt>
    <dgm:pt modelId="{4DC06E11-B771-459C-AF5F-E950C72289B4}" type="parTrans" cxnId="{941443B9-4EB9-4C3B-B289-77296B0AFF7F}">
      <dgm:prSet/>
      <dgm:spPr/>
      <dgm:t>
        <a:bodyPr/>
        <a:lstStyle/>
        <a:p>
          <a:endParaRPr lang="ru-RU"/>
        </a:p>
      </dgm:t>
    </dgm:pt>
    <dgm:pt modelId="{1EC247B4-6864-4355-AD97-F5AF61E475D2}" type="sibTrans" cxnId="{941443B9-4EB9-4C3B-B289-77296B0AFF7F}">
      <dgm:prSet/>
      <dgm:spPr/>
      <dgm:t>
        <a:bodyPr/>
        <a:lstStyle/>
        <a:p>
          <a:endParaRPr lang="ru-RU"/>
        </a:p>
      </dgm:t>
    </dgm:pt>
    <dgm:pt modelId="{26AECE22-FC21-487A-B36B-E3F3408B30B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Конференції</a:t>
          </a:r>
          <a:endParaRPr lang="ru-RU" dirty="0"/>
        </a:p>
      </dgm:t>
    </dgm:pt>
    <dgm:pt modelId="{3472E5F9-2383-4F2A-823C-99017702BC17}" type="parTrans" cxnId="{0A8ABF98-937F-4185-AF5A-F4C1C99FF721}">
      <dgm:prSet/>
      <dgm:spPr/>
      <dgm:t>
        <a:bodyPr/>
        <a:lstStyle/>
        <a:p>
          <a:endParaRPr lang="ru-RU"/>
        </a:p>
      </dgm:t>
    </dgm:pt>
    <dgm:pt modelId="{745AB476-5C19-426C-A084-918608236B4D}" type="sibTrans" cxnId="{0A8ABF98-937F-4185-AF5A-F4C1C99FF721}">
      <dgm:prSet/>
      <dgm:spPr/>
      <dgm:t>
        <a:bodyPr/>
        <a:lstStyle/>
        <a:p>
          <a:endParaRPr lang="ru-RU"/>
        </a:p>
      </dgm:t>
    </dgm:pt>
    <dgm:pt modelId="{53BBE212-5387-4863-A6C6-D50158BA5D7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Дидактичні ігри з краєзнавства</a:t>
          </a:r>
          <a:endParaRPr lang="ru-RU" dirty="0"/>
        </a:p>
      </dgm:t>
    </dgm:pt>
    <dgm:pt modelId="{B7880FD5-4DBD-4D0C-A59C-8B08C6E65C1C}" type="parTrans" cxnId="{C7CE65A9-1B41-46C0-90D3-74771326DF31}">
      <dgm:prSet/>
      <dgm:spPr/>
      <dgm:t>
        <a:bodyPr/>
        <a:lstStyle/>
        <a:p>
          <a:endParaRPr lang="ru-RU"/>
        </a:p>
      </dgm:t>
    </dgm:pt>
    <dgm:pt modelId="{652AC64E-0E87-4E5A-B5B3-4A8809B86BDA}" type="sibTrans" cxnId="{C7CE65A9-1B41-46C0-90D3-74771326DF31}">
      <dgm:prSet/>
      <dgm:spPr/>
      <dgm:t>
        <a:bodyPr/>
        <a:lstStyle/>
        <a:p>
          <a:endParaRPr lang="ru-RU"/>
        </a:p>
      </dgm:t>
    </dgm:pt>
    <dgm:pt modelId="{B2E3DF83-DCDA-4D2B-8698-6452E132CC7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Робота в краєзнавчих музеях</a:t>
          </a:r>
          <a:endParaRPr lang="ru-RU" dirty="0"/>
        </a:p>
      </dgm:t>
    </dgm:pt>
    <dgm:pt modelId="{8C8D3D13-0CA6-4BA8-B06C-884F45D8ECF5}" type="parTrans" cxnId="{FA4DF27F-1698-4063-B1F3-EB5ACBC044BF}">
      <dgm:prSet/>
      <dgm:spPr/>
      <dgm:t>
        <a:bodyPr/>
        <a:lstStyle/>
        <a:p>
          <a:endParaRPr lang="ru-RU"/>
        </a:p>
      </dgm:t>
    </dgm:pt>
    <dgm:pt modelId="{BF9330AE-D42C-4BD5-B51A-92F6032D3AF0}" type="sibTrans" cxnId="{FA4DF27F-1698-4063-B1F3-EB5ACBC044BF}">
      <dgm:prSet/>
      <dgm:spPr/>
      <dgm:t>
        <a:bodyPr/>
        <a:lstStyle/>
        <a:p>
          <a:endParaRPr lang="ru-RU"/>
        </a:p>
      </dgm:t>
    </dgm:pt>
    <dgm:pt modelId="{6555F380-5D5B-4AD8-A2F0-1D1AA42AA2E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Естафети</a:t>
          </a:r>
          <a:endParaRPr lang="ru-RU" dirty="0"/>
        </a:p>
      </dgm:t>
    </dgm:pt>
    <dgm:pt modelId="{4CADDBD0-DCB4-4548-B9E5-DC6F223BD0AF}" type="parTrans" cxnId="{90E8A67B-06B9-47AF-98BB-9E505DF6F55D}">
      <dgm:prSet/>
      <dgm:spPr/>
      <dgm:t>
        <a:bodyPr/>
        <a:lstStyle/>
        <a:p>
          <a:endParaRPr lang="ru-RU"/>
        </a:p>
      </dgm:t>
    </dgm:pt>
    <dgm:pt modelId="{2D8AA9E6-4B74-46AB-8A7B-4E601A8E35AC}" type="sibTrans" cxnId="{90E8A67B-06B9-47AF-98BB-9E505DF6F55D}">
      <dgm:prSet/>
      <dgm:spPr/>
      <dgm:t>
        <a:bodyPr/>
        <a:lstStyle/>
        <a:p>
          <a:endParaRPr lang="ru-RU"/>
        </a:p>
      </dgm:t>
    </dgm:pt>
    <dgm:pt modelId="{74A9F8D3-7844-4956-B314-3858C0CA4F4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Зльоти</a:t>
          </a:r>
          <a:endParaRPr lang="ru-RU" dirty="0"/>
        </a:p>
      </dgm:t>
    </dgm:pt>
    <dgm:pt modelId="{736DAE7A-2F65-43A8-AD01-94FD7E70DD00}" type="parTrans" cxnId="{9D768DFF-30CA-496E-93A1-AFB6196F9499}">
      <dgm:prSet/>
      <dgm:spPr/>
      <dgm:t>
        <a:bodyPr/>
        <a:lstStyle/>
        <a:p>
          <a:endParaRPr lang="ru-RU"/>
        </a:p>
      </dgm:t>
    </dgm:pt>
    <dgm:pt modelId="{5EE62948-BD52-47DF-9956-4C88544587AF}" type="sibTrans" cxnId="{9D768DFF-30CA-496E-93A1-AFB6196F9499}">
      <dgm:prSet/>
      <dgm:spPr/>
      <dgm:t>
        <a:bodyPr/>
        <a:lstStyle/>
        <a:p>
          <a:endParaRPr lang="ru-RU"/>
        </a:p>
      </dgm:t>
    </dgm:pt>
    <dgm:pt modelId="{FAC63495-6CA5-4393-AE18-AB33A522038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Екологічні десанти</a:t>
          </a:r>
          <a:endParaRPr lang="ru-RU" dirty="0"/>
        </a:p>
      </dgm:t>
    </dgm:pt>
    <dgm:pt modelId="{36592CA5-DD74-40DA-9442-D6CF8BB5041C}" type="parTrans" cxnId="{952BA864-2404-4A35-9A4E-528AB0E8CAC7}">
      <dgm:prSet/>
      <dgm:spPr/>
      <dgm:t>
        <a:bodyPr/>
        <a:lstStyle/>
        <a:p>
          <a:endParaRPr lang="ru-RU"/>
        </a:p>
      </dgm:t>
    </dgm:pt>
    <dgm:pt modelId="{8AFBF918-0BDC-4739-B94F-67A244F9A844}" type="sibTrans" cxnId="{952BA864-2404-4A35-9A4E-528AB0E8CAC7}">
      <dgm:prSet/>
      <dgm:spPr/>
      <dgm:t>
        <a:bodyPr/>
        <a:lstStyle/>
        <a:p>
          <a:endParaRPr lang="ru-RU"/>
        </a:p>
      </dgm:t>
    </dgm:pt>
    <dgm:pt modelId="{14D8D09F-6B43-47FD-8292-CC5C8ADD819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Брейн-ринги</a:t>
          </a:r>
          <a:endParaRPr lang="ru-RU" dirty="0"/>
        </a:p>
      </dgm:t>
    </dgm:pt>
    <dgm:pt modelId="{1C34272C-46E1-4EE7-9F44-0EA1D66F332A}" type="parTrans" cxnId="{0AFA250E-A239-478F-A84D-7B8E2D65CC06}">
      <dgm:prSet/>
      <dgm:spPr/>
      <dgm:t>
        <a:bodyPr/>
        <a:lstStyle/>
        <a:p>
          <a:endParaRPr lang="ru-RU"/>
        </a:p>
      </dgm:t>
    </dgm:pt>
    <dgm:pt modelId="{00749C5C-1C10-44CD-8ABE-3A586B5800A6}" type="sibTrans" cxnId="{0AFA250E-A239-478F-A84D-7B8E2D65CC06}">
      <dgm:prSet/>
      <dgm:spPr/>
      <dgm:t>
        <a:bodyPr/>
        <a:lstStyle/>
        <a:p>
          <a:endParaRPr lang="ru-RU"/>
        </a:p>
      </dgm:t>
    </dgm:pt>
    <dgm:pt modelId="{635D7DC2-2370-4A32-A646-73E41495D59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Конкурси краєзнавчих газет і т.д.</a:t>
          </a:r>
          <a:endParaRPr lang="ru-RU" dirty="0"/>
        </a:p>
      </dgm:t>
    </dgm:pt>
    <dgm:pt modelId="{060D8608-EC07-424B-A24F-1B8830C74DCD}" type="parTrans" cxnId="{297B8C6B-08D9-4C62-A932-54AF7A6CD17F}">
      <dgm:prSet/>
      <dgm:spPr/>
      <dgm:t>
        <a:bodyPr/>
        <a:lstStyle/>
        <a:p>
          <a:endParaRPr lang="ru-RU"/>
        </a:p>
      </dgm:t>
    </dgm:pt>
    <dgm:pt modelId="{324DCD94-00EE-4240-96BB-88C375D2D55C}" type="sibTrans" cxnId="{297B8C6B-08D9-4C62-A932-54AF7A6CD17F}">
      <dgm:prSet/>
      <dgm:spPr/>
      <dgm:t>
        <a:bodyPr/>
        <a:lstStyle/>
        <a:p>
          <a:endParaRPr lang="ru-RU"/>
        </a:p>
      </dgm:t>
    </dgm:pt>
    <dgm:pt modelId="{A045CE7A-066F-4148-8EC8-0CDCF970D68A}" type="pres">
      <dgm:prSet presAssocID="{24901D1B-1BEE-44C0-8517-449109B43ACC}" presName="Name0" presStyleCnt="0">
        <dgm:presLayoutVars>
          <dgm:dir/>
          <dgm:resizeHandles/>
        </dgm:presLayoutVars>
      </dgm:prSet>
      <dgm:spPr/>
    </dgm:pt>
    <dgm:pt modelId="{31E80E03-22EF-4463-88D8-4E7FE462B24A}" type="pres">
      <dgm:prSet presAssocID="{21495AB6-76FA-4C39-A12B-319696A00519}" presName="compNode" presStyleCnt="0"/>
      <dgm:spPr/>
    </dgm:pt>
    <dgm:pt modelId="{FE6B0AED-FCD6-4FBC-B152-F5138C064AA3}" type="pres">
      <dgm:prSet presAssocID="{21495AB6-76FA-4C39-A12B-319696A00519}" presName="dummyConnPt" presStyleCnt="0"/>
      <dgm:spPr/>
    </dgm:pt>
    <dgm:pt modelId="{8CDF1B37-CC10-4487-B526-58AD2512830D}" type="pres">
      <dgm:prSet presAssocID="{21495AB6-76FA-4C39-A12B-319696A00519}" presName="node" presStyleLbl="node1" presStyleIdx="0" presStyleCnt="12">
        <dgm:presLayoutVars>
          <dgm:bulletEnabled val="1"/>
        </dgm:presLayoutVars>
      </dgm:prSet>
      <dgm:spPr/>
    </dgm:pt>
    <dgm:pt modelId="{79EE03C6-C2B8-4505-A8EC-4CBF011F124C}" type="pres">
      <dgm:prSet presAssocID="{D49D7E46-CA97-4E0A-A775-2D6A18803440}" presName="sibTrans" presStyleLbl="bgSibTrans2D1" presStyleIdx="0" presStyleCnt="11"/>
      <dgm:spPr/>
    </dgm:pt>
    <dgm:pt modelId="{28235DCE-42AE-49C1-B97A-F7B3F77398B7}" type="pres">
      <dgm:prSet presAssocID="{6909244D-F691-49AF-AFA6-CE3C335DA399}" presName="compNode" presStyleCnt="0"/>
      <dgm:spPr/>
    </dgm:pt>
    <dgm:pt modelId="{D33A8698-4C8F-4E56-AB03-A89C21860FF0}" type="pres">
      <dgm:prSet presAssocID="{6909244D-F691-49AF-AFA6-CE3C335DA399}" presName="dummyConnPt" presStyleCnt="0"/>
      <dgm:spPr/>
    </dgm:pt>
    <dgm:pt modelId="{8B953161-444D-4E9D-874C-0625AD3EE725}" type="pres">
      <dgm:prSet presAssocID="{6909244D-F691-49AF-AFA6-CE3C335DA399}" presName="node" presStyleLbl="node1" presStyleIdx="1" presStyleCnt="12">
        <dgm:presLayoutVars>
          <dgm:bulletEnabled val="1"/>
        </dgm:presLayoutVars>
      </dgm:prSet>
      <dgm:spPr/>
    </dgm:pt>
    <dgm:pt modelId="{796B046F-171E-4912-BE01-563E6DD2EDB7}" type="pres">
      <dgm:prSet presAssocID="{DCD26846-E61B-4824-B695-6FE778874BC5}" presName="sibTrans" presStyleLbl="bgSibTrans2D1" presStyleIdx="1" presStyleCnt="11"/>
      <dgm:spPr/>
    </dgm:pt>
    <dgm:pt modelId="{08108385-AD80-443A-9188-9DCC722FF97C}" type="pres">
      <dgm:prSet presAssocID="{1E1172DD-CAF0-47F0-8B07-87A57135F840}" presName="compNode" presStyleCnt="0"/>
      <dgm:spPr/>
    </dgm:pt>
    <dgm:pt modelId="{C0F5943B-780F-4274-B4EF-8426F3DC8C64}" type="pres">
      <dgm:prSet presAssocID="{1E1172DD-CAF0-47F0-8B07-87A57135F840}" presName="dummyConnPt" presStyleCnt="0"/>
      <dgm:spPr/>
    </dgm:pt>
    <dgm:pt modelId="{FBA06231-33C1-4EA2-AEBA-EBB1C61717CC}" type="pres">
      <dgm:prSet presAssocID="{1E1172DD-CAF0-47F0-8B07-87A57135F840}" presName="node" presStyleLbl="node1" presStyleIdx="2" presStyleCnt="12">
        <dgm:presLayoutVars>
          <dgm:bulletEnabled val="1"/>
        </dgm:presLayoutVars>
      </dgm:prSet>
      <dgm:spPr/>
    </dgm:pt>
    <dgm:pt modelId="{7555982A-E129-4F90-AA9D-66FA90592458}" type="pres">
      <dgm:prSet presAssocID="{1EC247B4-6864-4355-AD97-F5AF61E475D2}" presName="sibTrans" presStyleLbl="bgSibTrans2D1" presStyleIdx="2" presStyleCnt="11"/>
      <dgm:spPr/>
    </dgm:pt>
    <dgm:pt modelId="{6FC5903F-7E6F-4863-B192-D2BA069CD294}" type="pres">
      <dgm:prSet presAssocID="{26AECE22-FC21-487A-B36B-E3F3408B30B8}" presName="compNode" presStyleCnt="0"/>
      <dgm:spPr/>
    </dgm:pt>
    <dgm:pt modelId="{EABAD318-C8E0-430A-9186-7BCDDE5E6A96}" type="pres">
      <dgm:prSet presAssocID="{26AECE22-FC21-487A-B36B-E3F3408B30B8}" presName="dummyConnPt" presStyleCnt="0"/>
      <dgm:spPr/>
    </dgm:pt>
    <dgm:pt modelId="{61564ACA-BCC8-417E-A4A6-F969918A1C0C}" type="pres">
      <dgm:prSet presAssocID="{26AECE22-FC21-487A-B36B-E3F3408B30B8}" presName="node" presStyleLbl="node1" presStyleIdx="3" presStyleCnt="12">
        <dgm:presLayoutVars>
          <dgm:bulletEnabled val="1"/>
        </dgm:presLayoutVars>
      </dgm:prSet>
      <dgm:spPr/>
    </dgm:pt>
    <dgm:pt modelId="{F3FE5B4B-8234-4BA0-831B-CEF8E885C54A}" type="pres">
      <dgm:prSet presAssocID="{745AB476-5C19-426C-A084-918608236B4D}" presName="sibTrans" presStyleLbl="bgSibTrans2D1" presStyleIdx="3" presStyleCnt="11"/>
      <dgm:spPr/>
    </dgm:pt>
    <dgm:pt modelId="{4E51B646-ABE6-4EC0-A400-06D2B457D18C}" type="pres">
      <dgm:prSet presAssocID="{26BC9874-20A6-45E7-8957-80B2E8A85675}" presName="compNode" presStyleCnt="0"/>
      <dgm:spPr/>
    </dgm:pt>
    <dgm:pt modelId="{780E22B2-EC7A-41FF-BAB6-5130C941B8E6}" type="pres">
      <dgm:prSet presAssocID="{26BC9874-20A6-45E7-8957-80B2E8A85675}" presName="dummyConnPt" presStyleCnt="0"/>
      <dgm:spPr/>
    </dgm:pt>
    <dgm:pt modelId="{AD813E50-B365-432C-A557-AA17F708A181}" type="pres">
      <dgm:prSet presAssocID="{26BC9874-20A6-45E7-8957-80B2E8A85675}" presName="node" presStyleLbl="node1" presStyleIdx="4" presStyleCnt="12">
        <dgm:presLayoutVars>
          <dgm:bulletEnabled val="1"/>
        </dgm:presLayoutVars>
      </dgm:prSet>
      <dgm:spPr/>
    </dgm:pt>
    <dgm:pt modelId="{228B9555-9189-409F-99AE-AF0C9C82F985}" type="pres">
      <dgm:prSet presAssocID="{C3E3B4CD-0DF0-41AB-AF28-796A30D5C689}" presName="sibTrans" presStyleLbl="bgSibTrans2D1" presStyleIdx="4" presStyleCnt="11"/>
      <dgm:spPr/>
    </dgm:pt>
    <dgm:pt modelId="{8250C670-53EF-4B03-B66D-1466EE5B09D3}" type="pres">
      <dgm:prSet presAssocID="{53BBE212-5387-4863-A6C6-D50158BA5D76}" presName="compNode" presStyleCnt="0"/>
      <dgm:spPr/>
    </dgm:pt>
    <dgm:pt modelId="{1477427D-E82C-4549-AD9A-F27CFD0B366F}" type="pres">
      <dgm:prSet presAssocID="{53BBE212-5387-4863-A6C6-D50158BA5D76}" presName="dummyConnPt" presStyleCnt="0"/>
      <dgm:spPr/>
    </dgm:pt>
    <dgm:pt modelId="{A4F224CB-A0D1-4B0E-A52A-55E85C391D57}" type="pres">
      <dgm:prSet presAssocID="{53BBE212-5387-4863-A6C6-D50158BA5D76}" presName="node" presStyleLbl="node1" presStyleIdx="5" presStyleCnt="12">
        <dgm:presLayoutVars>
          <dgm:bulletEnabled val="1"/>
        </dgm:presLayoutVars>
      </dgm:prSet>
      <dgm:spPr/>
    </dgm:pt>
    <dgm:pt modelId="{4A05B9F5-FA14-459F-9EEB-10108727C811}" type="pres">
      <dgm:prSet presAssocID="{652AC64E-0E87-4E5A-B5B3-4A8809B86BDA}" presName="sibTrans" presStyleLbl="bgSibTrans2D1" presStyleIdx="5" presStyleCnt="11"/>
      <dgm:spPr/>
    </dgm:pt>
    <dgm:pt modelId="{E70C7DAD-A4EA-4768-B5B0-658F291FBD9F}" type="pres">
      <dgm:prSet presAssocID="{B2E3DF83-DCDA-4D2B-8698-6452E132CC70}" presName="compNode" presStyleCnt="0"/>
      <dgm:spPr/>
    </dgm:pt>
    <dgm:pt modelId="{AC8777C0-D7A3-4EF8-8758-124CCFA31C67}" type="pres">
      <dgm:prSet presAssocID="{B2E3DF83-DCDA-4D2B-8698-6452E132CC70}" presName="dummyConnPt" presStyleCnt="0"/>
      <dgm:spPr/>
    </dgm:pt>
    <dgm:pt modelId="{E3F02806-17FC-40BF-8A01-9A7591A13C14}" type="pres">
      <dgm:prSet presAssocID="{B2E3DF83-DCDA-4D2B-8698-6452E132CC70}" presName="node" presStyleLbl="node1" presStyleIdx="6" presStyleCnt="12">
        <dgm:presLayoutVars>
          <dgm:bulletEnabled val="1"/>
        </dgm:presLayoutVars>
      </dgm:prSet>
      <dgm:spPr/>
    </dgm:pt>
    <dgm:pt modelId="{A751B0D6-1E73-47A0-9D40-E617C1E719E9}" type="pres">
      <dgm:prSet presAssocID="{BF9330AE-D42C-4BD5-B51A-92F6032D3AF0}" presName="sibTrans" presStyleLbl="bgSibTrans2D1" presStyleIdx="6" presStyleCnt="11"/>
      <dgm:spPr/>
    </dgm:pt>
    <dgm:pt modelId="{D9B29BB0-5CC0-46A7-A681-0079713FAF08}" type="pres">
      <dgm:prSet presAssocID="{6555F380-5D5B-4AD8-A2F0-1D1AA42AA2E0}" presName="compNode" presStyleCnt="0"/>
      <dgm:spPr/>
    </dgm:pt>
    <dgm:pt modelId="{A8C9773F-BA90-436A-A8E9-DE53B0725E7D}" type="pres">
      <dgm:prSet presAssocID="{6555F380-5D5B-4AD8-A2F0-1D1AA42AA2E0}" presName="dummyConnPt" presStyleCnt="0"/>
      <dgm:spPr/>
    </dgm:pt>
    <dgm:pt modelId="{F9C28C05-D60D-4D18-99D0-7B07B6EA6DD6}" type="pres">
      <dgm:prSet presAssocID="{6555F380-5D5B-4AD8-A2F0-1D1AA42AA2E0}" presName="node" presStyleLbl="node1" presStyleIdx="7" presStyleCnt="12">
        <dgm:presLayoutVars>
          <dgm:bulletEnabled val="1"/>
        </dgm:presLayoutVars>
      </dgm:prSet>
      <dgm:spPr/>
    </dgm:pt>
    <dgm:pt modelId="{5E6D9A73-F0DB-45B7-8443-C137C9DB8A02}" type="pres">
      <dgm:prSet presAssocID="{2D8AA9E6-4B74-46AB-8A7B-4E601A8E35AC}" presName="sibTrans" presStyleLbl="bgSibTrans2D1" presStyleIdx="7" presStyleCnt="11"/>
      <dgm:spPr/>
    </dgm:pt>
    <dgm:pt modelId="{030A9A0E-843B-4D4D-97F7-8FCEB728CA54}" type="pres">
      <dgm:prSet presAssocID="{74A9F8D3-7844-4956-B314-3858C0CA4F43}" presName="compNode" presStyleCnt="0"/>
      <dgm:spPr/>
    </dgm:pt>
    <dgm:pt modelId="{F44F02CA-0EB5-4AD2-AB91-4A9BA2B99CDF}" type="pres">
      <dgm:prSet presAssocID="{74A9F8D3-7844-4956-B314-3858C0CA4F43}" presName="dummyConnPt" presStyleCnt="0"/>
      <dgm:spPr/>
    </dgm:pt>
    <dgm:pt modelId="{4F07AA46-2B79-4E99-A9D4-6B27A050BA8F}" type="pres">
      <dgm:prSet presAssocID="{74A9F8D3-7844-4956-B314-3858C0CA4F43}" presName="node" presStyleLbl="node1" presStyleIdx="8" presStyleCnt="12">
        <dgm:presLayoutVars>
          <dgm:bulletEnabled val="1"/>
        </dgm:presLayoutVars>
      </dgm:prSet>
      <dgm:spPr/>
    </dgm:pt>
    <dgm:pt modelId="{B00D6FCF-A787-45C8-B6B6-ECD7EAC29FFC}" type="pres">
      <dgm:prSet presAssocID="{5EE62948-BD52-47DF-9956-4C88544587AF}" presName="sibTrans" presStyleLbl="bgSibTrans2D1" presStyleIdx="8" presStyleCnt="11"/>
      <dgm:spPr/>
    </dgm:pt>
    <dgm:pt modelId="{C6DEB914-FB21-4CFC-A750-9CA1A2EA019C}" type="pres">
      <dgm:prSet presAssocID="{FAC63495-6CA5-4393-AE18-AB33A5220389}" presName="compNode" presStyleCnt="0"/>
      <dgm:spPr/>
    </dgm:pt>
    <dgm:pt modelId="{33442227-6BA7-4C6F-87BE-425CCD2C82D8}" type="pres">
      <dgm:prSet presAssocID="{FAC63495-6CA5-4393-AE18-AB33A5220389}" presName="dummyConnPt" presStyleCnt="0"/>
      <dgm:spPr/>
    </dgm:pt>
    <dgm:pt modelId="{B9CBCA19-2318-47DB-8BE7-95C55831C6AB}" type="pres">
      <dgm:prSet presAssocID="{FAC63495-6CA5-4393-AE18-AB33A5220389}" presName="node" presStyleLbl="node1" presStyleIdx="9" presStyleCnt="12">
        <dgm:presLayoutVars>
          <dgm:bulletEnabled val="1"/>
        </dgm:presLayoutVars>
      </dgm:prSet>
      <dgm:spPr/>
    </dgm:pt>
    <dgm:pt modelId="{08AFD949-F370-4264-AF42-1F08408835BC}" type="pres">
      <dgm:prSet presAssocID="{8AFBF918-0BDC-4739-B94F-67A244F9A844}" presName="sibTrans" presStyleLbl="bgSibTrans2D1" presStyleIdx="9" presStyleCnt="11"/>
      <dgm:spPr/>
    </dgm:pt>
    <dgm:pt modelId="{062D7135-1F4D-42D9-8959-3ACEFF591907}" type="pres">
      <dgm:prSet presAssocID="{14D8D09F-6B43-47FD-8292-CC5C8ADD819A}" presName="compNode" presStyleCnt="0"/>
      <dgm:spPr/>
    </dgm:pt>
    <dgm:pt modelId="{3D94CF5C-FCE8-4A53-9CE3-0C7FF78776A4}" type="pres">
      <dgm:prSet presAssocID="{14D8D09F-6B43-47FD-8292-CC5C8ADD819A}" presName="dummyConnPt" presStyleCnt="0"/>
      <dgm:spPr/>
    </dgm:pt>
    <dgm:pt modelId="{21922B78-57C4-4AF1-B2DF-5D24488232CD}" type="pres">
      <dgm:prSet presAssocID="{14D8D09F-6B43-47FD-8292-CC5C8ADD819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D956-C565-4770-96F4-74326544EFC3}" type="pres">
      <dgm:prSet presAssocID="{00749C5C-1C10-44CD-8ABE-3A586B5800A6}" presName="sibTrans" presStyleLbl="bgSibTrans2D1" presStyleIdx="10" presStyleCnt="11"/>
      <dgm:spPr/>
    </dgm:pt>
    <dgm:pt modelId="{645FFCDE-E2B2-478E-9569-8B532F86279C}" type="pres">
      <dgm:prSet presAssocID="{635D7DC2-2370-4A32-A646-73E41495D591}" presName="compNode" presStyleCnt="0"/>
      <dgm:spPr/>
    </dgm:pt>
    <dgm:pt modelId="{E82A6714-FD63-44CE-AA25-D79607CC08F0}" type="pres">
      <dgm:prSet presAssocID="{635D7DC2-2370-4A32-A646-73E41495D591}" presName="dummyConnPt" presStyleCnt="0"/>
      <dgm:spPr/>
    </dgm:pt>
    <dgm:pt modelId="{C2B0C9F8-CE9C-47BC-8253-5E15390BB5D5}" type="pres">
      <dgm:prSet presAssocID="{635D7DC2-2370-4A32-A646-73E41495D59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3EDF7EE-443B-46D6-86E7-0FBDA5B1576C}" type="presOf" srcId="{BF9330AE-D42C-4BD5-B51A-92F6032D3AF0}" destId="{A751B0D6-1E73-47A0-9D40-E617C1E719E9}" srcOrd="0" destOrd="0" presId="urn:microsoft.com/office/officeart/2005/8/layout/bProcess4"/>
    <dgm:cxn modelId="{05D1D987-399A-414F-BD9D-B715511D543F}" type="presOf" srcId="{2D8AA9E6-4B74-46AB-8A7B-4E601A8E35AC}" destId="{5E6D9A73-F0DB-45B7-8443-C137C9DB8A02}" srcOrd="0" destOrd="0" presId="urn:microsoft.com/office/officeart/2005/8/layout/bProcess4"/>
    <dgm:cxn modelId="{90E8A67B-06B9-47AF-98BB-9E505DF6F55D}" srcId="{24901D1B-1BEE-44C0-8517-449109B43ACC}" destId="{6555F380-5D5B-4AD8-A2F0-1D1AA42AA2E0}" srcOrd="7" destOrd="0" parTransId="{4CADDBD0-DCB4-4548-B9E5-DC6F223BD0AF}" sibTransId="{2D8AA9E6-4B74-46AB-8A7B-4E601A8E35AC}"/>
    <dgm:cxn modelId="{263463C0-CF7A-436A-9612-62E451DD2AEC}" type="presOf" srcId="{8AFBF918-0BDC-4739-B94F-67A244F9A844}" destId="{08AFD949-F370-4264-AF42-1F08408835BC}" srcOrd="0" destOrd="0" presId="urn:microsoft.com/office/officeart/2005/8/layout/bProcess4"/>
    <dgm:cxn modelId="{4DA88780-411A-42CB-B6AE-10E002ABB47B}" type="presOf" srcId="{C3E3B4CD-0DF0-41AB-AF28-796A30D5C689}" destId="{228B9555-9189-409F-99AE-AF0C9C82F985}" srcOrd="0" destOrd="0" presId="urn:microsoft.com/office/officeart/2005/8/layout/bProcess4"/>
    <dgm:cxn modelId="{3E24FE2B-2DF1-4CD4-8369-C0FEF78EE65B}" srcId="{24901D1B-1BEE-44C0-8517-449109B43ACC}" destId="{6909244D-F691-49AF-AFA6-CE3C335DA399}" srcOrd="1" destOrd="0" parTransId="{5CC2D5F5-5CEB-4707-9CCB-F5DDC0AC4A7A}" sibTransId="{DCD26846-E61B-4824-B695-6FE778874BC5}"/>
    <dgm:cxn modelId="{27EB173A-7EE4-4F8C-B72F-40DA3BEF8F85}" type="presOf" srcId="{6909244D-F691-49AF-AFA6-CE3C335DA399}" destId="{8B953161-444D-4E9D-874C-0625AD3EE725}" srcOrd="0" destOrd="0" presId="urn:microsoft.com/office/officeart/2005/8/layout/bProcess4"/>
    <dgm:cxn modelId="{0F7F2314-73C1-4C45-ADE6-B3D3003A68AB}" type="presOf" srcId="{DCD26846-E61B-4824-B695-6FE778874BC5}" destId="{796B046F-171E-4912-BE01-563E6DD2EDB7}" srcOrd="0" destOrd="0" presId="urn:microsoft.com/office/officeart/2005/8/layout/bProcess4"/>
    <dgm:cxn modelId="{FA4DF27F-1698-4063-B1F3-EB5ACBC044BF}" srcId="{24901D1B-1BEE-44C0-8517-449109B43ACC}" destId="{B2E3DF83-DCDA-4D2B-8698-6452E132CC70}" srcOrd="6" destOrd="0" parTransId="{8C8D3D13-0CA6-4BA8-B06C-884F45D8ECF5}" sibTransId="{BF9330AE-D42C-4BD5-B51A-92F6032D3AF0}"/>
    <dgm:cxn modelId="{E7F19EEF-B9FA-4045-A070-68AB50DC70CB}" type="presOf" srcId="{21495AB6-76FA-4C39-A12B-319696A00519}" destId="{8CDF1B37-CC10-4487-B526-58AD2512830D}" srcOrd="0" destOrd="0" presId="urn:microsoft.com/office/officeart/2005/8/layout/bProcess4"/>
    <dgm:cxn modelId="{6B5B2BFA-E78C-4CCE-9DE0-28187D70B19D}" type="presOf" srcId="{FAC63495-6CA5-4393-AE18-AB33A5220389}" destId="{B9CBCA19-2318-47DB-8BE7-95C55831C6AB}" srcOrd="0" destOrd="0" presId="urn:microsoft.com/office/officeart/2005/8/layout/bProcess4"/>
    <dgm:cxn modelId="{DF666E6E-D187-42E8-B6AD-9892B9A605E3}" type="presOf" srcId="{74A9F8D3-7844-4956-B314-3858C0CA4F43}" destId="{4F07AA46-2B79-4E99-A9D4-6B27A050BA8F}" srcOrd="0" destOrd="0" presId="urn:microsoft.com/office/officeart/2005/8/layout/bProcess4"/>
    <dgm:cxn modelId="{C25BD9E0-A750-44FE-9273-F0ED94B5E1C1}" type="presOf" srcId="{53BBE212-5387-4863-A6C6-D50158BA5D76}" destId="{A4F224CB-A0D1-4B0E-A52A-55E85C391D57}" srcOrd="0" destOrd="0" presId="urn:microsoft.com/office/officeart/2005/8/layout/bProcess4"/>
    <dgm:cxn modelId="{5EEE2448-66FA-4601-BEAA-1952E0CA18B3}" type="presOf" srcId="{24901D1B-1BEE-44C0-8517-449109B43ACC}" destId="{A045CE7A-066F-4148-8EC8-0CDCF970D68A}" srcOrd="0" destOrd="0" presId="urn:microsoft.com/office/officeart/2005/8/layout/bProcess4"/>
    <dgm:cxn modelId="{546E4A98-04CD-48B2-B9A1-C552EF715822}" type="presOf" srcId="{D49D7E46-CA97-4E0A-A775-2D6A18803440}" destId="{79EE03C6-C2B8-4505-A8EC-4CBF011F124C}" srcOrd="0" destOrd="0" presId="urn:microsoft.com/office/officeart/2005/8/layout/bProcess4"/>
    <dgm:cxn modelId="{10B141E4-FF8F-414E-9BA0-26B914AACC03}" srcId="{24901D1B-1BEE-44C0-8517-449109B43ACC}" destId="{21495AB6-76FA-4C39-A12B-319696A00519}" srcOrd="0" destOrd="0" parTransId="{DE496E74-C380-4049-BA1C-B67A5D9F7FA3}" sibTransId="{D49D7E46-CA97-4E0A-A775-2D6A18803440}"/>
    <dgm:cxn modelId="{C7CE65A9-1B41-46C0-90D3-74771326DF31}" srcId="{24901D1B-1BEE-44C0-8517-449109B43ACC}" destId="{53BBE212-5387-4863-A6C6-D50158BA5D76}" srcOrd="5" destOrd="0" parTransId="{B7880FD5-4DBD-4D0C-A59C-8B08C6E65C1C}" sibTransId="{652AC64E-0E87-4E5A-B5B3-4A8809B86BDA}"/>
    <dgm:cxn modelId="{727B4101-BD17-428C-9138-9BDE7E73166B}" srcId="{24901D1B-1BEE-44C0-8517-449109B43ACC}" destId="{26BC9874-20A6-45E7-8957-80B2E8A85675}" srcOrd="4" destOrd="0" parTransId="{D5142776-346B-408B-9E06-7056502B3182}" sibTransId="{C3E3B4CD-0DF0-41AB-AF28-796A30D5C689}"/>
    <dgm:cxn modelId="{9D768DFF-30CA-496E-93A1-AFB6196F9499}" srcId="{24901D1B-1BEE-44C0-8517-449109B43ACC}" destId="{74A9F8D3-7844-4956-B314-3858C0CA4F43}" srcOrd="8" destOrd="0" parTransId="{736DAE7A-2F65-43A8-AD01-94FD7E70DD00}" sibTransId="{5EE62948-BD52-47DF-9956-4C88544587AF}"/>
    <dgm:cxn modelId="{D1B64AF7-6881-4A06-843C-470C7B093415}" type="presOf" srcId="{26AECE22-FC21-487A-B36B-E3F3408B30B8}" destId="{61564ACA-BCC8-417E-A4A6-F969918A1C0C}" srcOrd="0" destOrd="0" presId="urn:microsoft.com/office/officeart/2005/8/layout/bProcess4"/>
    <dgm:cxn modelId="{789FBC04-0BB3-45EC-8551-1DFDF7C935CD}" type="presOf" srcId="{5EE62948-BD52-47DF-9956-4C88544587AF}" destId="{B00D6FCF-A787-45C8-B6B6-ECD7EAC29FFC}" srcOrd="0" destOrd="0" presId="urn:microsoft.com/office/officeart/2005/8/layout/bProcess4"/>
    <dgm:cxn modelId="{941443B9-4EB9-4C3B-B289-77296B0AFF7F}" srcId="{24901D1B-1BEE-44C0-8517-449109B43ACC}" destId="{1E1172DD-CAF0-47F0-8B07-87A57135F840}" srcOrd="2" destOrd="0" parTransId="{4DC06E11-B771-459C-AF5F-E950C72289B4}" sibTransId="{1EC247B4-6864-4355-AD97-F5AF61E475D2}"/>
    <dgm:cxn modelId="{95312B91-A74E-49CD-8D09-43D86A87ACA2}" type="presOf" srcId="{1E1172DD-CAF0-47F0-8B07-87A57135F840}" destId="{FBA06231-33C1-4EA2-AEBA-EBB1C61717CC}" srcOrd="0" destOrd="0" presId="urn:microsoft.com/office/officeart/2005/8/layout/bProcess4"/>
    <dgm:cxn modelId="{A06CCE9C-693E-40C7-B134-DE5129D0B9C3}" type="presOf" srcId="{635D7DC2-2370-4A32-A646-73E41495D591}" destId="{C2B0C9F8-CE9C-47BC-8253-5E15390BB5D5}" srcOrd="0" destOrd="0" presId="urn:microsoft.com/office/officeart/2005/8/layout/bProcess4"/>
    <dgm:cxn modelId="{0A8ABF98-937F-4185-AF5A-F4C1C99FF721}" srcId="{24901D1B-1BEE-44C0-8517-449109B43ACC}" destId="{26AECE22-FC21-487A-B36B-E3F3408B30B8}" srcOrd="3" destOrd="0" parTransId="{3472E5F9-2383-4F2A-823C-99017702BC17}" sibTransId="{745AB476-5C19-426C-A084-918608236B4D}"/>
    <dgm:cxn modelId="{0AFA250E-A239-478F-A84D-7B8E2D65CC06}" srcId="{24901D1B-1BEE-44C0-8517-449109B43ACC}" destId="{14D8D09F-6B43-47FD-8292-CC5C8ADD819A}" srcOrd="10" destOrd="0" parTransId="{1C34272C-46E1-4EE7-9F44-0EA1D66F332A}" sibTransId="{00749C5C-1C10-44CD-8ABE-3A586B5800A6}"/>
    <dgm:cxn modelId="{6E6DD85E-C39C-465F-96D0-86AB4671FE25}" type="presOf" srcId="{1EC247B4-6864-4355-AD97-F5AF61E475D2}" destId="{7555982A-E129-4F90-AA9D-66FA90592458}" srcOrd="0" destOrd="0" presId="urn:microsoft.com/office/officeart/2005/8/layout/bProcess4"/>
    <dgm:cxn modelId="{952BA864-2404-4A35-9A4E-528AB0E8CAC7}" srcId="{24901D1B-1BEE-44C0-8517-449109B43ACC}" destId="{FAC63495-6CA5-4393-AE18-AB33A5220389}" srcOrd="9" destOrd="0" parTransId="{36592CA5-DD74-40DA-9442-D6CF8BB5041C}" sibTransId="{8AFBF918-0BDC-4739-B94F-67A244F9A844}"/>
    <dgm:cxn modelId="{1FEA474A-3462-464E-BA33-F85C2691958F}" type="presOf" srcId="{652AC64E-0E87-4E5A-B5B3-4A8809B86BDA}" destId="{4A05B9F5-FA14-459F-9EEB-10108727C811}" srcOrd="0" destOrd="0" presId="urn:microsoft.com/office/officeart/2005/8/layout/bProcess4"/>
    <dgm:cxn modelId="{1065D0A6-11CD-422E-AB32-859B143BFFC2}" type="presOf" srcId="{00749C5C-1C10-44CD-8ABE-3A586B5800A6}" destId="{3F2ED956-C565-4770-96F4-74326544EFC3}" srcOrd="0" destOrd="0" presId="urn:microsoft.com/office/officeart/2005/8/layout/bProcess4"/>
    <dgm:cxn modelId="{297B8C6B-08D9-4C62-A932-54AF7A6CD17F}" srcId="{24901D1B-1BEE-44C0-8517-449109B43ACC}" destId="{635D7DC2-2370-4A32-A646-73E41495D591}" srcOrd="11" destOrd="0" parTransId="{060D8608-EC07-424B-A24F-1B8830C74DCD}" sibTransId="{324DCD94-00EE-4240-96BB-88C375D2D55C}"/>
    <dgm:cxn modelId="{8D035F15-3C5A-4822-82B8-C176921303DF}" type="presOf" srcId="{745AB476-5C19-426C-A084-918608236B4D}" destId="{F3FE5B4B-8234-4BA0-831B-CEF8E885C54A}" srcOrd="0" destOrd="0" presId="urn:microsoft.com/office/officeart/2005/8/layout/bProcess4"/>
    <dgm:cxn modelId="{B9AED3DD-3AB6-4B05-96CB-9F07FFF94785}" type="presOf" srcId="{6555F380-5D5B-4AD8-A2F0-1D1AA42AA2E0}" destId="{F9C28C05-D60D-4D18-99D0-7B07B6EA6DD6}" srcOrd="0" destOrd="0" presId="urn:microsoft.com/office/officeart/2005/8/layout/bProcess4"/>
    <dgm:cxn modelId="{3164AE8C-FFF4-4309-8F8C-4B0DED7DB72C}" type="presOf" srcId="{14D8D09F-6B43-47FD-8292-CC5C8ADD819A}" destId="{21922B78-57C4-4AF1-B2DF-5D24488232CD}" srcOrd="0" destOrd="0" presId="urn:microsoft.com/office/officeart/2005/8/layout/bProcess4"/>
    <dgm:cxn modelId="{35D2CB45-027F-4BC4-940E-047E016B20CF}" type="presOf" srcId="{26BC9874-20A6-45E7-8957-80B2E8A85675}" destId="{AD813E50-B365-432C-A557-AA17F708A181}" srcOrd="0" destOrd="0" presId="urn:microsoft.com/office/officeart/2005/8/layout/bProcess4"/>
    <dgm:cxn modelId="{31D0DFC6-B9FC-44B6-A3C6-17D44D0F46A9}" type="presOf" srcId="{B2E3DF83-DCDA-4D2B-8698-6452E132CC70}" destId="{E3F02806-17FC-40BF-8A01-9A7591A13C14}" srcOrd="0" destOrd="0" presId="urn:microsoft.com/office/officeart/2005/8/layout/bProcess4"/>
    <dgm:cxn modelId="{97EC6185-CDB5-4C51-87FD-FA843373CBF7}" type="presParOf" srcId="{A045CE7A-066F-4148-8EC8-0CDCF970D68A}" destId="{31E80E03-22EF-4463-88D8-4E7FE462B24A}" srcOrd="0" destOrd="0" presId="urn:microsoft.com/office/officeart/2005/8/layout/bProcess4"/>
    <dgm:cxn modelId="{2D550083-3E17-438C-85A3-21C9A27A9B06}" type="presParOf" srcId="{31E80E03-22EF-4463-88D8-4E7FE462B24A}" destId="{FE6B0AED-FCD6-4FBC-B152-F5138C064AA3}" srcOrd="0" destOrd="0" presId="urn:microsoft.com/office/officeart/2005/8/layout/bProcess4"/>
    <dgm:cxn modelId="{E3BD61FE-107B-4B97-B6AD-A8F1169E0DD8}" type="presParOf" srcId="{31E80E03-22EF-4463-88D8-4E7FE462B24A}" destId="{8CDF1B37-CC10-4487-B526-58AD2512830D}" srcOrd="1" destOrd="0" presId="urn:microsoft.com/office/officeart/2005/8/layout/bProcess4"/>
    <dgm:cxn modelId="{BD3E0710-0FF1-4985-96F6-9AF68E676E34}" type="presParOf" srcId="{A045CE7A-066F-4148-8EC8-0CDCF970D68A}" destId="{79EE03C6-C2B8-4505-A8EC-4CBF011F124C}" srcOrd="1" destOrd="0" presId="urn:microsoft.com/office/officeart/2005/8/layout/bProcess4"/>
    <dgm:cxn modelId="{632B214A-1C6C-42A5-B95B-D5F8289EFC15}" type="presParOf" srcId="{A045CE7A-066F-4148-8EC8-0CDCF970D68A}" destId="{28235DCE-42AE-49C1-B97A-F7B3F77398B7}" srcOrd="2" destOrd="0" presId="urn:microsoft.com/office/officeart/2005/8/layout/bProcess4"/>
    <dgm:cxn modelId="{D2863EA2-B43F-4AF9-9028-5D0355D5618A}" type="presParOf" srcId="{28235DCE-42AE-49C1-B97A-F7B3F77398B7}" destId="{D33A8698-4C8F-4E56-AB03-A89C21860FF0}" srcOrd="0" destOrd="0" presId="urn:microsoft.com/office/officeart/2005/8/layout/bProcess4"/>
    <dgm:cxn modelId="{0A6B11FF-E843-452C-A306-F1CC89977EC9}" type="presParOf" srcId="{28235DCE-42AE-49C1-B97A-F7B3F77398B7}" destId="{8B953161-444D-4E9D-874C-0625AD3EE725}" srcOrd="1" destOrd="0" presId="urn:microsoft.com/office/officeart/2005/8/layout/bProcess4"/>
    <dgm:cxn modelId="{AE893FA4-2C2E-4EEC-B223-63AAD5B080AF}" type="presParOf" srcId="{A045CE7A-066F-4148-8EC8-0CDCF970D68A}" destId="{796B046F-171E-4912-BE01-563E6DD2EDB7}" srcOrd="3" destOrd="0" presId="urn:microsoft.com/office/officeart/2005/8/layout/bProcess4"/>
    <dgm:cxn modelId="{20DE20EC-964A-4501-8CEC-3BADB1DEE18B}" type="presParOf" srcId="{A045CE7A-066F-4148-8EC8-0CDCF970D68A}" destId="{08108385-AD80-443A-9188-9DCC722FF97C}" srcOrd="4" destOrd="0" presId="urn:microsoft.com/office/officeart/2005/8/layout/bProcess4"/>
    <dgm:cxn modelId="{4A1697A4-BA7F-4E2C-B541-EE87208B0CF5}" type="presParOf" srcId="{08108385-AD80-443A-9188-9DCC722FF97C}" destId="{C0F5943B-780F-4274-B4EF-8426F3DC8C64}" srcOrd="0" destOrd="0" presId="urn:microsoft.com/office/officeart/2005/8/layout/bProcess4"/>
    <dgm:cxn modelId="{3EA86264-8B4D-46D8-B062-5DF8F60AC628}" type="presParOf" srcId="{08108385-AD80-443A-9188-9DCC722FF97C}" destId="{FBA06231-33C1-4EA2-AEBA-EBB1C61717CC}" srcOrd="1" destOrd="0" presId="urn:microsoft.com/office/officeart/2005/8/layout/bProcess4"/>
    <dgm:cxn modelId="{EDDE4A8D-7938-43E3-9651-2B3C1573D699}" type="presParOf" srcId="{A045CE7A-066F-4148-8EC8-0CDCF970D68A}" destId="{7555982A-E129-4F90-AA9D-66FA90592458}" srcOrd="5" destOrd="0" presId="urn:microsoft.com/office/officeart/2005/8/layout/bProcess4"/>
    <dgm:cxn modelId="{10940000-4DC5-4208-82F2-0B3460069D08}" type="presParOf" srcId="{A045CE7A-066F-4148-8EC8-0CDCF970D68A}" destId="{6FC5903F-7E6F-4863-B192-D2BA069CD294}" srcOrd="6" destOrd="0" presId="urn:microsoft.com/office/officeart/2005/8/layout/bProcess4"/>
    <dgm:cxn modelId="{A702D616-D81D-4CE2-BC71-5E797DEAE88C}" type="presParOf" srcId="{6FC5903F-7E6F-4863-B192-D2BA069CD294}" destId="{EABAD318-C8E0-430A-9186-7BCDDE5E6A96}" srcOrd="0" destOrd="0" presId="urn:microsoft.com/office/officeart/2005/8/layout/bProcess4"/>
    <dgm:cxn modelId="{EC85DA5C-ABF7-430A-B148-D871D9CCD053}" type="presParOf" srcId="{6FC5903F-7E6F-4863-B192-D2BA069CD294}" destId="{61564ACA-BCC8-417E-A4A6-F969918A1C0C}" srcOrd="1" destOrd="0" presId="urn:microsoft.com/office/officeart/2005/8/layout/bProcess4"/>
    <dgm:cxn modelId="{6A74E1FD-3ED8-4F12-9B66-6F5448D5ECE6}" type="presParOf" srcId="{A045CE7A-066F-4148-8EC8-0CDCF970D68A}" destId="{F3FE5B4B-8234-4BA0-831B-CEF8E885C54A}" srcOrd="7" destOrd="0" presId="urn:microsoft.com/office/officeart/2005/8/layout/bProcess4"/>
    <dgm:cxn modelId="{F20D29B1-2E39-4384-B3B8-C73C08D4C8FC}" type="presParOf" srcId="{A045CE7A-066F-4148-8EC8-0CDCF970D68A}" destId="{4E51B646-ABE6-4EC0-A400-06D2B457D18C}" srcOrd="8" destOrd="0" presId="urn:microsoft.com/office/officeart/2005/8/layout/bProcess4"/>
    <dgm:cxn modelId="{C64B32C4-AA0A-4D45-A9F0-051E968BE7B0}" type="presParOf" srcId="{4E51B646-ABE6-4EC0-A400-06D2B457D18C}" destId="{780E22B2-EC7A-41FF-BAB6-5130C941B8E6}" srcOrd="0" destOrd="0" presId="urn:microsoft.com/office/officeart/2005/8/layout/bProcess4"/>
    <dgm:cxn modelId="{6F738142-8782-4844-BD8A-9BCD654AD338}" type="presParOf" srcId="{4E51B646-ABE6-4EC0-A400-06D2B457D18C}" destId="{AD813E50-B365-432C-A557-AA17F708A181}" srcOrd="1" destOrd="0" presId="urn:microsoft.com/office/officeart/2005/8/layout/bProcess4"/>
    <dgm:cxn modelId="{51DE8F4D-BE71-4610-86F4-39F7979B6C3C}" type="presParOf" srcId="{A045CE7A-066F-4148-8EC8-0CDCF970D68A}" destId="{228B9555-9189-409F-99AE-AF0C9C82F985}" srcOrd="9" destOrd="0" presId="urn:microsoft.com/office/officeart/2005/8/layout/bProcess4"/>
    <dgm:cxn modelId="{687750FF-503E-461E-8449-CAA56E305A85}" type="presParOf" srcId="{A045CE7A-066F-4148-8EC8-0CDCF970D68A}" destId="{8250C670-53EF-4B03-B66D-1466EE5B09D3}" srcOrd="10" destOrd="0" presId="urn:microsoft.com/office/officeart/2005/8/layout/bProcess4"/>
    <dgm:cxn modelId="{F387C18D-CA85-47A4-BEAE-D62D6EB15C89}" type="presParOf" srcId="{8250C670-53EF-4B03-B66D-1466EE5B09D3}" destId="{1477427D-E82C-4549-AD9A-F27CFD0B366F}" srcOrd="0" destOrd="0" presId="urn:microsoft.com/office/officeart/2005/8/layout/bProcess4"/>
    <dgm:cxn modelId="{9755F938-3E14-4116-865A-9A5787D3A2F8}" type="presParOf" srcId="{8250C670-53EF-4B03-B66D-1466EE5B09D3}" destId="{A4F224CB-A0D1-4B0E-A52A-55E85C391D57}" srcOrd="1" destOrd="0" presId="urn:microsoft.com/office/officeart/2005/8/layout/bProcess4"/>
    <dgm:cxn modelId="{43E7BF04-4FEB-490D-8636-F872408DC8CF}" type="presParOf" srcId="{A045CE7A-066F-4148-8EC8-0CDCF970D68A}" destId="{4A05B9F5-FA14-459F-9EEB-10108727C811}" srcOrd="11" destOrd="0" presId="urn:microsoft.com/office/officeart/2005/8/layout/bProcess4"/>
    <dgm:cxn modelId="{C57750E6-5612-41D8-973C-58C84664EBB2}" type="presParOf" srcId="{A045CE7A-066F-4148-8EC8-0CDCF970D68A}" destId="{E70C7DAD-A4EA-4768-B5B0-658F291FBD9F}" srcOrd="12" destOrd="0" presId="urn:microsoft.com/office/officeart/2005/8/layout/bProcess4"/>
    <dgm:cxn modelId="{9CBB5E37-5A7F-4462-B83D-9DF943E0C6AE}" type="presParOf" srcId="{E70C7DAD-A4EA-4768-B5B0-658F291FBD9F}" destId="{AC8777C0-D7A3-4EF8-8758-124CCFA31C67}" srcOrd="0" destOrd="0" presId="urn:microsoft.com/office/officeart/2005/8/layout/bProcess4"/>
    <dgm:cxn modelId="{09321479-7D9B-4ADA-B05B-107720FC65F9}" type="presParOf" srcId="{E70C7DAD-A4EA-4768-B5B0-658F291FBD9F}" destId="{E3F02806-17FC-40BF-8A01-9A7591A13C14}" srcOrd="1" destOrd="0" presId="urn:microsoft.com/office/officeart/2005/8/layout/bProcess4"/>
    <dgm:cxn modelId="{315A937F-9E03-4F5A-AF5D-5444CAD6C709}" type="presParOf" srcId="{A045CE7A-066F-4148-8EC8-0CDCF970D68A}" destId="{A751B0D6-1E73-47A0-9D40-E617C1E719E9}" srcOrd="13" destOrd="0" presId="urn:microsoft.com/office/officeart/2005/8/layout/bProcess4"/>
    <dgm:cxn modelId="{24D24914-132A-443F-8CC7-ACD9C8BE0B32}" type="presParOf" srcId="{A045CE7A-066F-4148-8EC8-0CDCF970D68A}" destId="{D9B29BB0-5CC0-46A7-A681-0079713FAF08}" srcOrd="14" destOrd="0" presId="urn:microsoft.com/office/officeart/2005/8/layout/bProcess4"/>
    <dgm:cxn modelId="{C096694B-DCD5-4A8D-8693-173D22E9F41A}" type="presParOf" srcId="{D9B29BB0-5CC0-46A7-A681-0079713FAF08}" destId="{A8C9773F-BA90-436A-A8E9-DE53B0725E7D}" srcOrd="0" destOrd="0" presId="urn:microsoft.com/office/officeart/2005/8/layout/bProcess4"/>
    <dgm:cxn modelId="{A9F8EC69-16C6-4DD2-854C-E8A69AF4E9CD}" type="presParOf" srcId="{D9B29BB0-5CC0-46A7-A681-0079713FAF08}" destId="{F9C28C05-D60D-4D18-99D0-7B07B6EA6DD6}" srcOrd="1" destOrd="0" presId="urn:microsoft.com/office/officeart/2005/8/layout/bProcess4"/>
    <dgm:cxn modelId="{64F46A0D-E238-43AC-805E-A96571518338}" type="presParOf" srcId="{A045CE7A-066F-4148-8EC8-0CDCF970D68A}" destId="{5E6D9A73-F0DB-45B7-8443-C137C9DB8A02}" srcOrd="15" destOrd="0" presId="urn:microsoft.com/office/officeart/2005/8/layout/bProcess4"/>
    <dgm:cxn modelId="{90C1B23A-4810-4DA4-BE8D-BCF8EE9493EB}" type="presParOf" srcId="{A045CE7A-066F-4148-8EC8-0CDCF970D68A}" destId="{030A9A0E-843B-4D4D-97F7-8FCEB728CA54}" srcOrd="16" destOrd="0" presId="urn:microsoft.com/office/officeart/2005/8/layout/bProcess4"/>
    <dgm:cxn modelId="{430A7A4C-8127-470B-A91A-27104A365BD0}" type="presParOf" srcId="{030A9A0E-843B-4D4D-97F7-8FCEB728CA54}" destId="{F44F02CA-0EB5-4AD2-AB91-4A9BA2B99CDF}" srcOrd="0" destOrd="0" presId="urn:microsoft.com/office/officeart/2005/8/layout/bProcess4"/>
    <dgm:cxn modelId="{0D4042B2-C6DC-4777-882E-D58680B87277}" type="presParOf" srcId="{030A9A0E-843B-4D4D-97F7-8FCEB728CA54}" destId="{4F07AA46-2B79-4E99-A9D4-6B27A050BA8F}" srcOrd="1" destOrd="0" presId="urn:microsoft.com/office/officeart/2005/8/layout/bProcess4"/>
    <dgm:cxn modelId="{48B78005-C3D5-435E-9EC3-F5ED87E2E81C}" type="presParOf" srcId="{A045CE7A-066F-4148-8EC8-0CDCF970D68A}" destId="{B00D6FCF-A787-45C8-B6B6-ECD7EAC29FFC}" srcOrd="17" destOrd="0" presId="urn:microsoft.com/office/officeart/2005/8/layout/bProcess4"/>
    <dgm:cxn modelId="{DB12FA3B-00C7-4707-AAAB-6B9CE4B5934F}" type="presParOf" srcId="{A045CE7A-066F-4148-8EC8-0CDCF970D68A}" destId="{C6DEB914-FB21-4CFC-A750-9CA1A2EA019C}" srcOrd="18" destOrd="0" presId="urn:microsoft.com/office/officeart/2005/8/layout/bProcess4"/>
    <dgm:cxn modelId="{F268CECF-E5ED-4B74-9EAC-7C911E9F84A7}" type="presParOf" srcId="{C6DEB914-FB21-4CFC-A750-9CA1A2EA019C}" destId="{33442227-6BA7-4C6F-87BE-425CCD2C82D8}" srcOrd="0" destOrd="0" presId="urn:microsoft.com/office/officeart/2005/8/layout/bProcess4"/>
    <dgm:cxn modelId="{6595A527-CD05-432A-BC2E-6ACBADF57A2A}" type="presParOf" srcId="{C6DEB914-FB21-4CFC-A750-9CA1A2EA019C}" destId="{B9CBCA19-2318-47DB-8BE7-95C55831C6AB}" srcOrd="1" destOrd="0" presId="urn:microsoft.com/office/officeart/2005/8/layout/bProcess4"/>
    <dgm:cxn modelId="{93D78F5E-9B29-4621-9F0A-690CC8C25BCA}" type="presParOf" srcId="{A045CE7A-066F-4148-8EC8-0CDCF970D68A}" destId="{08AFD949-F370-4264-AF42-1F08408835BC}" srcOrd="19" destOrd="0" presId="urn:microsoft.com/office/officeart/2005/8/layout/bProcess4"/>
    <dgm:cxn modelId="{DAAAF930-5047-4244-ACF1-FFF643250983}" type="presParOf" srcId="{A045CE7A-066F-4148-8EC8-0CDCF970D68A}" destId="{062D7135-1F4D-42D9-8959-3ACEFF591907}" srcOrd="20" destOrd="0" presId="urn:microsoft.com/office/officeart/2005/8/layout/bProcess4"/>
    <dgm:cxn modelId="{BBF48846-FA2E-48CD-A560-34379653C566}" type="presParOf" srcId="{062D7135-1F4D-42D9-8959-3ACEFF591907}" destId="{3D94CF5C-FCE8-4A53-9CE3-0C7FF78776A4}" srcOrd="0" destOrd="0" presId="urn:microsoft.com/office/officeart/2005/8/layout/bProcess4"/>
    <dgm:cxn modelId="{09360BCF-D242-4D68-AB3C-2A4338F82B44}" type="presParOf" srcId="{062D7135-1F4D-42D9-8959-3ACEFF591907}" destId="{21922B78-57C4-4AF1-B2DF-5D24488232CD}" srcOrd="1" destOrd="0" presId="urn:microsoft.com/office/officeart/2005/8/layout/bProcess4"/>
    <dgm:cxn modelId="{5FE2999C-65EF-499C-B3CC-C165C37118B4}" type="presParOf" srcId="{A045CE7A-066F-4148-8EC8-0CDCF970D68A}" destId="{3F2ED956-C565-4770-96F4-74326544EFC3}" srcOrd="21" destOrd="0" presId="urn:microsoft.com/office/officeart/2005/8/layout/bProcess4"/>
    <dgm:cxn modelId="{2DB601A0-D7D2-43EF-9213-0683AF7DAD83}" type="presParOf" srcId="{A045CE7A-066F-4148-8EC8-0CDCF970D68A}" destId="{645FFCDE-E2B2-478E-9569-8B532F86279C}" srcOrd="22" destOrd="0" presId="urn:microsoft.com/office/officeart/2005/8/layout/bProcess4"/>
    <dgm:cxn modelId="{60945016-F7FD-45CF-8C06-06C472CED86D}" type="presParOf" srcId="{645FFCDE-E2B2-478E-9569-8B532F86279C}" destId="{E82A6714-FD63-44CE-AA25-D79607CC08F0}" srcOrd="0" destOrd="0" presId="urn:microsoft.com/office/officeart/2005/8/layout/bProcess4"/>
    <dgm:cxn modelId="{C9AAAF09-76D5-4122-811D-1B0B31088303}" type="presParOf" srcId="{645FFCDE-E2B2-478E-9569-8B532F86279C}" destId="{C2B0C9F8-CE9C-47BC-8253-5E15390BB5D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D3758-BCE6-4C82-84C6-6C04D8A8BBC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36BD4A-671B-4B7A-A7CB-3EAD82F5FFAB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Знання </a:t>
          </a:r>
          <a:r>
            <a:rPr lang="uk-UA" sz="1600" b="1" i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особливост</a:t>
          </a:r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ей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освіти у конкретному регіоні (</a:t>
          </a:r>
          <a:r>
            <a:rPr lang="ru-RU" sz="1600" b="1" i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Херсонському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та її окремих компонентів, об’єктів і явищ</a:t>
          </a:r>
          <a:endParaRPr lang="ru-RU" sz="16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AA7E4AF-6435-4F1C-98F2-18BC66D04558}" type="parTrans" cxnId="{C8F01D7D-798D-43F6-99E0-ABFAC6B5EAA0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EEE4346-6BA1-4A4A-B4EB-AFEA5C293F2F}" type="sibTrans" cxnId="{C8F01D7D-798D-43F6-99E0-ABFAC6B5EAA0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63493401-4E31-4663-929D-9A206735D71B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Знання 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теоретичних засад та методів дослідження </a:t>
          </a:r>
          <a:r>
            <a:rPr lang="uk-UA" sz="1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краєзнавчо-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туристичної</a:t>
          </a:r>
          <a:r>
            <a:rPr lang="uk-UA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роботи</a:t>
          </a:r>
          <a:endParaRPr lang="ru-RU" sz="16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69129D4-ABF6-4994-A8C8-8C907D8BD25B}" type="parTrans" cxnId="{9B48091C-4E14-4019-8120-B101DD875FE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04E7F8A-04BC-4CCE-BAD6-D75912D1C179}" type="sibTrans" cxnId="{9B48091C-4E14-4019-8120-B101DD875FE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5B3EFED-B18A-41F5-972E-21C479A61E86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застосовувати методику проведення екскурсій, дослідів і спостережень </a:t>
          </a:r>
          <a:endParaRPr lang="ru-RU" sz="16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167008-6820-41F1-9746-C3BDE89AF4CB}" type="parTrans" cxnId="{34C45F9F-61CE-4283-8758-3A0F4DD917EE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999FE64-6862-44A5-BDFF-06A2E21BB62F}" type="sibTrans" cxnId="{34C45F9F-61CE-4283-8758-3A0F4DD917EE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C4EB398-1CFD-4264-842E-FFF604ADDBF8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фіксувати результати краєзнавчих спостережень для їх наступного використання в </a:t>
          </a:r>
          <a:r>
            <a:rPr lang="uk-UA" sz="1600" b="1" i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освітньо-виховному</a:t>
          </a:r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процесі як засоби навчання.</a:t>
          </a:r>
          <a:endParaRPr lang="ru-RU" sz="16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337B29A-0AEC-44D4-A202-82AB0D4364A0}" type="parTrans" cxnId="{70619526-08F8-4432-9AD0-3B43D94705F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C74434F-E311-4A6D-87E7-F0FE8988F417}" type="sibTrans" cxnId="{70619526-08F8-4432-9AD0-3B43D94705F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637CF8D-4988-4438-BB3B-9268D5C6B669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застосовувати на практиці отримані знання з основ краєзнавчо-туристичної роботи вчителя та сприяти підвищенню своєї педагогічної культури</a:t>
          </a:r>
          <a:endParaRPr lang="ru-RU" sz="16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C64DDED-F325-4C44-A9E5-E6F0B680E336}" type="parTrans" cxnId="{2BC33364-DEF5-4258-96E3-DA96429FBA6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6A52B57-A3C4-4042-A67F-C4BBFF700EB4}" type="sibTrans" cxnId="{2BC33364-DEF5-4258-96E3-DA96429FBA6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5C20702F-B101-4ED4-85FC-40D12F4D7C7A}" type="pres">
      <dgm:prSet presAssocID="{437D3758-BCE6-4C82-84C6-6C04D8A8BB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23DF-A39F-41E3-B0DB-918F12CCF0EE}" type="pres">
      <dgm:prSet presAssocID="{F436BD4A-671B-4B7A-A7CB-3EAD82F5FFAB}" presName="compNode" presStyleCnt="0"/>
      <dgm:spPr/>
    </dgm:pt>
    <dgm:pt modelId="{24568A5F-092C-4A32-ADF0-AB9CF5D235F3}" type="pres">
      <dgm:prSet presAssocID="{F436BD4A-671B-4B7A-A7CB-3EAD82F5FFAB}" presName="pictRect" presStyleLbl="node1" presStyleIdx="0" presStyleCnt="5" custLinFactX="70227" custLinFactNeighborX="100000" custLinFactNeighborY="-266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46DD5A08-981C-491D-B5DA-5BCCF3A300F9}" type="pres">
      <dgm:prSet presAssocID="{F436BD4A-671B-4B7A-A7CB-3EAD82F5FFAB}" presName="textRect" presStyleLbl="revTx" presStyleIdx="0" presStyleCnt="5" custScaleX="143486" custLinFactX="78056" custLinFactNeighborX="100000" custLinFactNeighborY="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FB4-50A0-4BBE-8F32-45699071242C}" type="pres">
      <dgm:prSet presAssocID="{AEEE4346-6BA1-4A4A-B4EB-AFEA5C293F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FE83B3-DFDA-46F4-BA9B-E7853595D0BD}" type="pres">
      <dgm:prSet presAssocID="{63493401-4E31-4663-929D-9A206735D71B}" presName="compNode" presStyleCnt="0"/>
      <dgm:spPr/>
    </dgm:pt>
    <dgm:pt modelId="{9746E273-45BB-4779-9A63-DE763E26D856}" type="pres">
      <dgm:prSet presAssocID="{63493401-4E31-4663-929D-9A206735D71B}" presName="pictRect" presStyleLbl="node1" presStyleIdx="1" presStyleCnt="5" custLinFactX="-50290" custLinFactNeighborX="-100000" custLinFactNeighborY="-7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2D050"/>
          </a:solidFill>
        </a:ln>
      </dgm:spPr>
    </dgm:pt>
    <dgm:pt modelId="{D5CB7957-ACBA-4D13-9678-7EAE1D603101}" type="pres">
      <dgm:prSet presAssocID="{63493401-4E31-4663-929D-9A206735D71B}" presName="textRect" presStyleLbl="revTx" presStyleIdx="1" presStyleCnt="5" custScaleX="168445" custLinFactX="-50290" custLinFactNeighborX="-100000" custLinFactNeighborY="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FF019-3700-43C9-A17A-1A843996B54C}" type="pres">
      <dgm:prSet presAssocID="{E04E7F8A-04BC-4CCE-BAD6-D75912D1C1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520DA5-7BAB-4068-AED2-B43AC643EB72}" type="pres">
      <dgm:prSet presAssocID="{A637CF8D-4988-4438-BB3B-9268D5C6B669}" presName="compNode" presStyleCnt="0"/>
      <dgm:spPr/>
    </dgm:pt>
    <dgm:pt modelId="{6AF529F2-AA9B-49C6-AFA1-8A363DAC2291}" type="pres">
      <dgm:prSet presAssocID="{A637CF8D-4988-4438-BB3B-9268D5C6B669}" presName="pictRect" presStyleLbl="node1" presStyleIdx="2" presStyleCnt="5" custLinFactNeighborX="-2875" custLinFactNeighborY="-7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89A1E807-1438-40CC-BAFF-1F269446D9B9}" type="pres">
      <dgm:prSet presAssocID="{A637CF8D-4988-4438-BB3B-9268D5C6B669}" presName="textRect" presStyleLbl="revTx" presStyleIdx="2" presStyleCnt="5" custScaleX="128831" custLinFactNeighborX="4038" custLinFactNeighborY="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52C6C-14BA-4BCC-AF5A-D03C7825C3F3}" type="pres">
      <dgm:prSet presAssocID="{86A52B57-A3C4-4042-A67F-C4BBFF700E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CECBEF-0FC1-4FAA-A4F8-CCC1FA30EAC2}" type="pres">
      <dgm:prSet presAssocID="{45B3EFED-B18A-41F5-972E-21C479A61E86}" presName="compNode" presStyleCnt="0"/>
      <dgm:spPr/>
    </dgm:pt>
    <dgm:pt modelId="{A9719158-227A-42ED-8F4E-32F13EDB6A16}" type="pres">
      <dgm:prSet presAssocID="{45B3EFED-B18A-41F5-972E-21C479A61E86}" presName="pictRect" presStyleLbl="node1" presStyleIdx="3" presStyleCnt="5" custScaleY="113552" custLinFactNeighborX="-17339" custLinFactNeighborY="-2016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A806420D-C067-463D-B5CA-49F113B31E5D}" type="pres">
      <dgm:prSet presAssocID="{45B3EFED-B18A-41F5-972E-21C479A61E86}" presName="textRect" presStyleLbl="revTx" presStyleIdx="3" presStyleCnt="5" custScaleX="146656" custScaleY="71080" custLinFactNeighborX="-15035" custLinFactNeighborY="-3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1FBD-041C-4A84-951E-47AB8A8C7C87}" type="pres">
      <dgm:prSet presAssocID="{8999FE64-6862-44A5-BDFF-06A2E21BB6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A96AE9-9A7E-44B8-9B90-38526D643683}" type="pres">
      <dgm:prSet presAssocID="{1C4EB398-1CFD-4264-842E-FFF604ADDBF8}" presName="compNode" presStyleCnt="0"/>
      <dgm:spPr/>
    </dgm:pt>
    <dgm:pt modelId="{1D06575D-867A-4844-A2E3-32B1CA3217D2}" type="pres">
      <dgm:prSet presAssocID="{1C4EB398-1CFD-4264-842E-FFF604ADDBF8}" presName="pictRect" presStyleLbl="node1" presStyleIdx="4" presStyleCnt="5" custLinFactNeighborX="-13748" custLinFactNeighborY="-13927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AD9E7FF2-D191-4CAF-BF63-64568D6FD495}" type="pres">
      <dgm:prSet presAssocID="{1C4EB398-1CFD-4264-842E-FFF604ADDBF8}" presName="textRect" presStyleLbl="revTx" presStyleIdx="4" presStyleCnt="5" custScaleX="145292" custScaleY="91904" custLinFactNeighborX="-7104" custLinFactNeighborY="-2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403FA-FDFE-4884-A0B7-5D845C0731B8}" type="presOf" srcId="{E04E7F8A-04BC-4CCE-BAD6-D75912D1C179}" destId="{5C5FF019-3700-43C9-A17A-1A843996B54C}" srcOrd="0" destOrd="0" presId="urn:microsoft.com/office/officeart/2005/8/layout/pList1"/>
    <dgm:cxn modelId="{F3CD7760-AEE1-4634-BBAC-32AF3C07C10F}" type="presOf" srcId="{F436BD4A-671B-4B7A-A7CB-3EAD82F5FFAB}" destId="{46DD5A08-981C-491D-B5DA-5BCCF3A300F9}" srcOrd="0" destOrd="0" presId="urn:microsoft.com/office/officeart/2005/8/layout/pList1"/>
    <dgm:cxn modelId="{2BC33364-DEF5-4258-96E3-DA96429FBA64}" srcId="{437D3758-BCE6-4C82-84C6-6C04D8A8BBC0}" destId="{A637CF8D-4988-4438-BB3B-9268D5C6B669}" srcOrd="2" destOrd="0" parTransId="{BC64DDED-F325-4C44-A9E5-E6F0B680E336}" sibTransId="{86A52B57-A3C4-4042-A67F-C4BBFF700EB4}"/>
    <dgm:cxn modelId="{34C45F9F-61CE-4283-8758-3A0F4DD917EE}" srcId="{437D3758-BCE6-4C82-84C6-6C04D8A8BBC0}" destId="{45B3EFED-B18A-41F5-972E-21C479A61E86}" srcOrd="3" destOrd="0" parTransId="{F6167008-6820-41F1-9746-C3BDE89AF4CB}" sibTransId="{8999FE64-6862-44A5-BDFF-06A2E21BB62F}"/>
    <dgm:cxn modelId="{5F3E772D-8F6E-4E2C-B488-45A651B87088}" type="presOf" srcId="{437D3758-BCE6-4C82-84C6-6C04D8A8BBC0}" destId="{5C20702F-B101-4ED4-85FC-40D12F4D7C7A}" srcOrd="0" destOrd="0" presId="urn:microsoft.com/office/officeart/2005/8/layout/pList1"/>
    <dgm:cxn modelId="{7DFEB835-1B6B-4BE8-AFB2-D1F06DB44E06}" type="presOf" srcId="{8999FE64-6862-44A5-BDFF-06A2E21BB62F}" destId="{20301FBD-041C-4A84-951E-47AB8A8C7C87}" srcOrd="0" destOrd="0" presId="urn:microsoft.com/office/officeart/2005/8/layout/pList1"/>
    <dgm:cxn modelId="{113F3F24-84F8-45BB-96C0-CE76EF1F32E6}" type="presOf" srcId="{A637CF8D-4988-4438-BB3B-9268D5C6B669}" destId="{89A1E807-1438-40CC-BAFF-1F269446D9B9}" srcOrd="0" destOrd="0" presId="urn:microsoft.com/office/officeart/2005/8/layout/pList1"/>
    <dgm:cxn modelId="{C8F01D7D-798D-43F6-99E0-ABFAC6B5EAA0}" srcId="{437D3758-BCE6-4C82-84C6-6C04D8A8BBC0}" destId="{F436BD4A-671B-4B7A-A7CB-3EAD82F5FFAB}" srcOrd="0" destOrd="0" parTransId="{4AA7E4AF-6435-4F1C-98F2-18BC66D04558}" sibTransId="{AEEE4346-6BA1-4A4A-B4EB-AFEA5C293F2F}"/>
    <dgm:cxn modelId="{70619526-08F8-4432-9AD0-3B43D94705FB}" srcId="{437D3758-BCE6-4C82-84C6-6C04D8A8BBC0}" destId="{1C4EB398-1CFD-4264-842E-FFF604ADDBF8}" srcOrd="4" destOrd="0" parTransId="{E337B29A-0AEC-44D4-A202-82AB0D4364A0}" sibTransId="{1C74434F-E311-4A6D-87E7-F0FE8988F417}"/>
    <dgm:cxn modelId="{D8C4FA86-8E46-4BF1-91AD-C7BC401B12FC}" type="presOf" srcId="{1C4EB398-1CFD-4264-842E-FFF604ADDBF8}" destId="{AD9E7FF2-D191-4CAF-BF63-64568D6FD495}" srcOrd="0" destOrd="0" presId="urn:microsoft.com/office/officeart/2005/8/layout/pList1"/>
    <dgm:cxn modelId="{6CC675F7-CE11-4A29-A03D-EF71676C347B}" type="presOf" srcId="{AEEE4346-6BA1-4A4A-B4EB-AFEA5C293F2F}" destId="{6894FFB4-50A0-4BBE-8F32-45699071242C}" srcOrd="0" destOrd="0" presId="urn:microsoft.com/office/officeart/2005/8/layout/pList1"/>
    <dgm:cxn modelId="{9BA99C77-0CD7-416A-A7CE-BD7370AD4789}" type="presOf" srcId="{86A52B57-A3C4-4042-A67F-C4BBFF700EB4}" destId="{DCB52C6C-14BA-4BCC-AF5A-D03C7825C3F3}" srcOrd="0" destOrd="0" presId="urn:microsoft.com/office/officeart/2005/8/layout/pList1"/>
    <dgm:cxn modelId="{82616FDC-0BD1-4020-B924-DEE688D31C22}" type="presOf" srcId="{45B3EFED-B18A-41F5-972E-21C479A61E86}" destId="{A806420D-C067-463D-B5CA-49F113B31E5D}" srcOrd="0" destOrd="0" presId="urn:microsoft.com/office/officeart/2005/8/layout/pList1"/>
    <dgm:cxn modelId="{E2913812-71B6-43FD-A60E-DD8B2D69B213}" type="presOf" srcId="{63493401-4E31-4663-929D-9A206735D71B}" destId="{D5CB7957-ACBA-4D13-9678-7EAE1D603101}" srcOrd="0" destOrd="0" presId="urn:microsoft.com/office/officeart/2005/8/layout/pList1"/>
    <dgm:cxn modelId="{9B48091C-4E14-4019-8120-B101DD875FE4}" srcId="{437D3758-BCE6-4C82-84C6-6C04D8A8BBC0}" destId="{63493401-4E31-4663-929D-9A206735D71B}" srcOrd="1" destOrd="0" parTransId="{069129D4-ABF6-4994-A8C8-8C907D8BD25B}" sibTransId="{E04E7F8A-04BC-4CCE-BAD6-D75912D1C179}"/>
    <dgm:cxn modelId="{45A5B392-1262-472A-A11B-8AF04110050E}" type="presParOf" srcId="{5C20702F-B101-4ED4-85FC-40D12F4D7C7A}" destId="{162223DF-A39F-41E3-B0DB-918F12CCF0EE}" srcOrd="0" destOrd="0" presId="urn:microsoft.com/office/officeart/2005/8/layout/pList1"/>
    <dgm:cxn modelId="{D504F1D9-680A-4845-A3CF-8D27DDE479E5}" type="presParOf" srcId="{162223DF-A39F-41E3-B0DB-918F12CCF0EE}" destId="{24568A5F-092C-4A32-ADF0-AB9CF5D235F3}" srcOrd="0" destOrd="0" presId="urn:microsoft.com/office/officeart/2005/8/layout/pList1"/>
    <dgm:cxn modelId="{7A337FCE-5C75-4658-97C5-C888AF98FBDA}" type="presParOf" srcId="{162223DF-A39F-41E3-B0DB-918F12CCF0EE}" destId="{46DD5A08-981C-491D-B5DA-5BCCF3A300F9}" srcOrd="1" destOrd="0" presId="urn:microsoft.com/office/officeart/2005/8/layout/pList1"/>
    <dgm:cxn modelId="{CA06EDAA-42DA-4CCA-B985-6DE4C4302D58}" type="presParOf" srcId="{5C20702F-B101-4ED4-85FC-40D12F4D7C7A}" destId="{6894FFB4-50A0-4BBE-8F32-45699071242C}" srcOrd="1" destOrd="0" presId="urn:microsoft.com/office/officeart/2005/8/layout/pList1"/>
    <dgm:cxn modelId="{9D85AE57-F4BF-44B7-AC0A-940E2EFCB0B9}" type="presParOf" srcId="{5C20702F-B101-4ED4-85FC-40D12F4D7C7A}" destId="{01FE83B3-DFDA-46F4-BA9B-E7853595D0BD}" srcOrd="2" destOrd="0" presId="urn:microsoft.com/office/officeart/2005/8/layout/pList1"/>
    <dgm:cxn modelId="{3F801214-C358-470C-BBE6-D36516298730}" type="presParOf" srcId="{01FE83B3-DFDA-46F4-BA9B-E7853595D0BD}" destId="{9746E273-45BB-4779-9A63-DE763E26D856}" srcOrd="0" destOrd="0" presId="urn:microsoft.com/office/officeart/2005/8/layout/pList1"/>
    <dgm:cxn modelId="{A4A6A1C0-9431-42BB-B597-B764F67FFF61}" type="presParOf" srcId="{01FE83B3-DFDA-46F4-BA9B-E7853595D0BD}" destId="{D5CB7957-ACBA-4D13-9678-7EAE1D603101}" srcOrd="1" destOrd="0" presId="urn:microsoft.com/office/officeart/2005/8/layout/pList1"/>
    <dgm:cxn modelId="{A422745D-4E57-435E-A642-FA525F3E6EAA}" type="presParOf" srcId="{5C20702F-B101-4ED4-85FC-40D12F4D7C7A}" destId="{5C5FF019-3700-43C9-A17A-1A843996B54C}" srcOrd="3" destOrd="0" presId="urn:microsoft.com/office/officeart/2005/8/layout/pList1"/>
    <dgm:cxn modelId="{F5BB32BB-2CA2-4351-ACA3-16E6B9874D93}" type="presParOf" srcId="{5C20702F-B101-4ED4-85FC-40D12F4D7C7A}" destId="{7E520DA5-7BAB-4068-AED2-B43AC643EB72}" srcOrd="4" destOrd="0" presId="urn:microsoft.com/office/officeart/2005/8/layout/pList1"/>
    <dgm:cxn modelId="{F5612C78-4AE0-4E6F-820A-13DEF5EC2C07}" type="presParOf" srcId="{7E520DA5-7BAB-4068-AED2-B43AC643EB72}" destId="{6AF529F2-AA9B-49C6-AFA1-8A363DAC2291}" srcOrd="0" destOrd="0" presId="urn:microsoft.com/office/officeart/2005/8/layout/pList1"/>
    <dgm:cxn modelId="{80A33A00-13FD-4281-97B4-5E3430420EB8}" type="presParOf" srcId="{7E520DA5-7BAB-4068-AED2-B43AC643EB72}" destId="{89A1E807-1438-40CC-BAFF-1F269446D9B9}" srcOrd="1" destOrd="0" presId="urn:microsoft.com/office/officeart/2005/8/layout/pList1"/>
    <dgm:cxn modelId="{909ECEDF-F2D9-48A3-81BF-78C194F6AEAA}" type="presParOf" srcId="{5C20702F-B101-4ED4-85FC-40D12F4D7C7A}" destId="{DCB52C6C-14BA-4BCC-AF5A-D03C7825C3F3}" srcOrd="5" destOrd="0" presId="urn:microsoft.com/office/officeart/2005/8/layout/pList1"/>
    <dgm:cxn modelId="{D88C52AC-C602-41D4-B5B5-8570D086183F}" type="presParOf" srcId="{5C20702F-B101-4ED4-85FC-40D12F4D7C7A}" destId="{ACCECBEF-0FC1-4FAA-A4F8-CCC1FA30EAC2}" srcOrd="6" destOrd="0" presId="urn:microsoft.com/office/officeart/2005/8/layout/pList1"/>
    <dgm:cxn modelId="{421D3C4B-38D3-4BB4-B6D3-CF53821C44EE}" type="presParOf" srcId="{ACCECBEF-0FC1-4FAA-A4F8-CCC1FA30EAC2}" destId="{A9719158-227A-42ED-8F4E-32F13EDB6A16}" srcOrd="0" destOrd="0" presId="urn:microsoft.com/office/officeart/2005/8/layout/pList1"/>
    <dgm:cxn modelId="{76CB940A-38C3-4731-BC09-AAD947ED16B9}" type="presParOf" srcId="{ACCECBEF-0FC1-4FAA-A4F8-CCC1FA30EAC2}" destId="{A806420D-C067-463D-B5CA-49F113B31E5D}" srcOrd="1" destOrd="0" presId="urn:microsoft.com/office/officeart/2005/8/layout/pList1"/>
    <dgm:cxn modelId="{48594849-76A3-40C5-A284-46C3CDC58683}" type="presParOf" srcId="{5C20702F-B101-4ED4-85FC-40D12F4D7C7A}" destId="{20301FBD-041C-4A84-951E-47AB8A8C7C87}" srcOrd="7" destOrd="0" presId="urn:microsoft.com/office/officeart/2005/8/layout/pList1"/>
    <dgm:cxn modelId="{97240AA1-7339-4AB6-9D13-4449FBC5F787}" type="presParOf" srcId="{5C20702F-B101-4ED4-85FC-40D12F4D7C7A}" destId="{AFA96AE9-9A7E-44B8-9B90-38526D643683}" srcOrd="8" destOrd="0" presId="urn:microsoft.com/office/officeart/2005/8/layout/pList1"/>
    <dgm:cxn modelId="{D79B29FD-C089-419F-AB1E-BE9C7D540B3E}" type="presParOf" srcId="{AFA96AE9-9A7E-44B8-9B90-38526D643683}" destId="{1D06575D-867A-4844-A2E3-32B1CA3217D2}" srcOrd="0" destOrd="0" presId="urn:microsoft.com/office/officeart/2005/8/layout/pList1"/>
    <dgm:cxn modelId="{895D9127-5C56-4C2D-9C2A-B36ED4AE92C2}" type="presParOf" srcId="{AFA96AE9-9A7E-44B8-9B90-38526D643683}" destId="{AD9E7FF2-D191-4CAF-BF63-64568D6FD4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E03C6-C2B8-4505-A8EC-4CBF011F124C}">
      <dsp:nvSpPr>
        <dsp:cNvPr id="0" name=""/>
        <dsp:cNvSpPr/>
      </dsp:nvSpPr>
      <dsp:spPr>
        <a:xfrm rot="5400000">
          <a:off x="1870913" y="1007527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F1B37-CC10-4487-B526-58AD2512830D}">
      <dsp:nvSpPr>
        <dsp:cNvPr id="0" name=""/>
        <dsp:cNvSpPr/>
      </dsp:nvSpPr>
      <dsp:spPr>
        <a:xfrm>
          <a:off x="2233999" y="1979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Екскурсії</a:t>
          </a:r>
          <a:endParaRPr lang="ru-RU" sz="1900" kern="1200" dirty="0"/>
        </a:p>
      </dsp:txBody>
      <dsp:txXfrm>
        <a:off x="2233999" y="1979"/>
        <a:ext cx="2110382" cy="1266229"/>
      </dsp:txXfrm>
    </dsp:sp>
    <dsp:sp modelId="{796B046F-171E-4912-BE01-563E6DD2EDB7}">
      <dsp:nvSpPr>
        <dsp:cNvPr id="0" name=""/>
        <dsp:cNvSpPr/>
      </dsp:nvSpPr>
      <dsp:spPr>
        <a:xfrm rot="5400000">
          <a:off x="1870913" y="2590314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53161-444D-4E9D-874C-0625AD3EE725}">
      <dsp:nvSpPr>
        <dsp:cNvPr id="0" name=""/>
        <dsp:cNvSpPr/>
      </dsp:nvSpPr>
      <dsp:spPr>
        <a:xfrm>
          <a:off x="2233999" y="1584767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Подорожі</a:t>
          </a:r>
          <a:endParaRPr lang="ru-RU" sz="1900" kern="1200" dirty="0"/>
        </a:p>
      </dsp:txBody>
      <dsp:txXfrm>
        <a:off x="2233999" y="1584767"/>
        <a:ext cx="2110382" cy="1266229"/>
      </dsp:txXfrm>
    </dsp:sp>
    <dsp:sp modelId="{7555982A-E129-4F90-AA9D-66FA90592458}">
      <dsp:nvSpPr>
        <dsp:cNvPr id="0" name=""/>
        <dsp:cNvSpPr/>
      </dsp:nvSpPr>
      <dsp:spPr>
        <a:xfrm rot="5400000">
          <a:off x="1870913" y="4173101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6231-33C1-4EA2-AEBA-EBB1C61717CC}">
      <dsp:nvSpPr>
        <dsp:cNvPr id="0" name=""/>
        <dsp:cNvSpPr/>
      </dsp:nvSpPr>
      <dsp:spPr>
        <a:xfrm>
          <a:off x="2233999" y="3167554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Походи</a:t>
          </a:r>
          <a:endParaRPr lang="ru-RU" sz="1900" kern="1200" dirty="0"/>
        </a:p>
      </dsp:txBody>
      <dsp:txXfrm>
        <a:off x="2233999" y="3167554"/>
        <a:ext cx="2110382" cy="1266229"/>
      </dsp:txXfrm>
    </dsp:sp>
    <dsp:sp modelId="{F3FE5B4B-8234-4BA0-831B-CEF8E885C54A}">
      <dsp:nvSpPr>
        <dsp:cNvPr id="0" name=""/>
        <dsp:cNvSpPr/>
      </dsp:nvSpPr>
      <dsp:spPr>
        <a:xfrm>
          <a:off x="2662307" y="4964495"/>
          <a:ext cx="2800577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64ACA-BCC8-417E-A4A6-F969918A1C0C}">
      <dsp:nvSpPr>
        <dsp:cNvPr id="0" name=""/>
        <dsp:cNvSpPr/>
      </dsp:nvSpPr>
      <dsp:spPr>
        <a:xfrm>
          <a:off x="2233999" y="4750341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Конференції</a:t>
          </a:r>
          <a:endParaRPr lang="ru-RU" sz="1900" kern="1200" dirty="0"/>
        </a:p>
      </dsp:txBody>
      <dsp:txXfrm>
        <a:off x="2233999" y="4750341"/>
        <a:ext cx="2110382" cy="1266229"/>
      </dsp:txXfrm>
    </dsp:sp>
    <dsp:sp modelId="{228B9555-9189-409F-99AE-AF0C9C82F985}">
      <dsp:nvSpPr>
        <dsp:cNvPr id="0" name=""/>
        <dsp:cNvSpPr/>
      </dsp:nvSpPr>
      <dsp:spPr>
        <a:xfrm rot="16200000">
          <a:off x="4677723" y="4173101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3E50-B365-432C-A557-AA17F708A181}">
      <dsp:nvSpPr>
        <dsp:cNvPr id="0" name=""/>
        <dsp:cNvSpPr/>
      </dsp:nvSpPr>
      <dsp:spPr>
        <a:xfrm>
          <a:off x="5040808" y="4750341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Науково-дослідницькі роботи</a:t>
          </a:r>
          <a:endParaRPr lang="ru-RU" sz="1900" kern="1200" dirty="0"/>
        </a:p>
      </dsp:txBody>
      <dsp:txXfrm>
        <a:off x="5040808" y="4750341"/>
        <a:ext cx="2110382" cy="1266229"/>
      </dsp:txXfrm>
    </dsp:sp>
    <dsp:sp modelId="{4A05B9F5-FA14-459F-9EEB-10108727C811}">
      <dsp:nvSpPr>
        <dsp:cNvPr id="0" name=""/>
        <dsp:cNvSpPr/>
      </dsp:nvSpPr>
      <dsp:spPr>
        <a:xfrm rot="16200000">
          <a:off x="4677723" y="2590314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224CB-A0D1-4B0E-A52A-55E85C391D57}">
      <dsp:nvSpPr>
        <dsp:cNvPr id="0" name=""/>
        <dsp:cNvSpPr/>
      </dsp:nvSpPr>
      <dsp:spPr>
        <a:xfrm>
          <a:off x="5040808" y="3167554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Дидактичні ігри з краєзнавства</a:t>
          </a:r>
          <a:endParaRPr lang="ru-RU" sz="1900" kern="1200" dirty="0"/>
        </a:p>
      </dsp:txBody>
      <dsp:txXfrm>
        <a:off x="5040808" y="3167554"/>
        <a:ext cx="2110382" cy="1266229"/>
      </dsp:txXfrm>
    </dsp:sp>
    <dsp:sp modelId="{A751B0D6-1E73-47A0-9D40-E617C1E719E9}">
      <dsp:nvSpPr>
        <dsp:cNvPr id="0" name=""/>
        <dsp:cNvSpPr/>
      </dsp:nvSpPr>
      <dsp:spPr>
        <a:xfrm rot="16200000">
          <a:off x="4677723" y="1007527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02806-17FC-40BF-8A01-9A7591A13C14}">
      <dsp:nvSpPr>
        <dsp:cNvPr id="0" name=""/>
        <dsp:cNvSpPr/>
      </dsp:nvSpPr>
      <dsp:spPr>
        <a:xfrm>
          <a:off x="5040808" y="1584767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Робота в краєзнавчих музеях</a:t>
          </a:r>
          <a:endParaRPr lang="ru-RU" sz="1900" kern="1200" dirty="0"/>
        </a:p>
      </dsp:txBody>
      <dsp:txXfrm>
        <a:off x="5040808" y="1584767"/>
        <a:ext cx="2110382" cy="1266229"/>
      </dsp:txXfrm>
    </dsp:sp>
    <dsp:sp modelId="{5E6D9A73-F0DB-45B7-8443-C137C9DB8A02}">
      <dsp:nvSpPr>
        <dsp:cNvPr id="0" name=""/>
        <dsp:cNvSpPr/>
      </dsp:nvSpPr>
      <dsp:spPr>
        <a:xfrm>
          <a:off x="5469116" y="216133"/>
          <a:ext cx="2800577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28C05-D60D-4D18-99D0-7B07B6EA6DD6}">
      <dsp:nvSpPr>
        <dsp:cNvPr id="0" name=""/>
        <dsp:cNvSpPr/>
      </dsp:nvSpPr>
      <dsp:spPr>
        <a:xfrm>
          <a:off x="5040808" y="1979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Естафети</a:t>
          </a:r>
          <a:endParaRPr lang="ru-RU" sz="1900" kern="1200" dirty="0"/>
        </a:p>
      </dsp:txBody>
      <dsp:txXfrm>
        <a:off x="5040808" y="1979"/>
        <a:ext cx="2110382" cy="1266229"/>
      </dsp:txXfrm>
    </dsp:sp>
    <dsp:sp modelId="{B00D6FCF-A787-45C8-B6B6-ECD7EAC29FFC}">
      <dsp:nvSpPr>
        <dsp:cNvPr id="0" name=""/>
        <dsp:cNvSpPr/>
      </dsp:nvSpPr>
      <dsp:spPr>
        <a:xfrm rot="5400000">
          <a:off x="7484532" y="1007527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AA46-2B79-4E99-A9D4-6B27A050BA8F}">
      <dsp:nvSpPr>
        <dsp:cNvPr id="0" name=""/>
        <dsp:cNvSpPr/>
      </dsp:nvSpPr>
      <dsp:spPr>
        <a:xfrm>
          <a:off x="7847617" y="1979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Зльоти</a:t>
          </a:r>
          <a:endParaRPr lang="ru-RU" sz="1900" kern="1200" dirty="0"/>
        </a:p>
      </dsp:txBody>
      <dsp:txXfrm>
        <a:off x="7847617" y="1979"/>
        <a:ext cx="2110382" cy="1266229"/>
      </dsp:txXfrm>
    </dsp:sp>
    <dsp:sp modelId="{08AFD949-F370-4264-AF42-1F08408835BC}">
      <dsp:nvSpPr>
        <dsp:cNvPr id="0" name=""/>
        <dsp:cNvSpPr/>
      </dsp:nvSpPr>
      <dsp:spPr>
        <a:xfrm rot="5400000">
          <a:off x="7484532" y="2590314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CA19-2318-47DB-8BE7-95C55831C6AB}">
      <dsp:nvSpPr>
        <dsp:cNvPr id="0" name=""/>
        <dsp:cNvSpPr/>
      </dsp:nvSpPr>
      <dsp:spPr>
        <a:xfrm>
          <a:off x="7847617" y="1584767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Екологічні десанти</a:t>
          </a:r>
          <a:endParaRPr lang="ru-RU" sz="1900" kern="1200" dirty="0"/>
        </a:p>
      </dsp:txBody>
      <dsp:txXfrm>
        <a:off x="7847617" y="1584767"/>
        <a:ext cx="2110382" cy="1266229"/>
      </dsp:txXfrm>
    </dsp:sp>
    <dsp:sp modelId="{3F2ED956-C565-4770-96F4-74326544EFC3}">
      <dsp:nvSpPr>
        <dsp:cNvPr id="0" name=""/>
        <dsp:cNvSpPr/>
      </dsp:nvSpPr>
      <dsp:spPr>
        <a:xfrm rot="5400000">
          <a:off x="7484532" y="4173101"/>
          <a:ext cx="1576555" cy="18993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22B78-57C4-4AF1-B2DF-5D24488232CD}">
      <dsp:nvSpPr>
        <dsp:cNvPr id="0" name=""/>
        <dsp:cNvSpPr/>
      </dsp:nvSpPr>
      <dsp:spPr>
        <a:xfrm>
          <a:off x="7847617" y="3167554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Брейн-ринги</a:t>
          </a:r>
          <a:endParaRPr lang="ru-RU" sz="1900" kern="1200" dirty="0"/>
        </a:p>
      </dsp:txBody>
      <dsp:txXfrm>
        <a:off x="7847617" y="3167554"/>
        <a:ext cx="2110382" cy="1266229"/>
      </dsp:txXfrm>
    </dsp:sp>
    <dsp:sp modelId="{C2B0C9F8-CE9C-47BC-8253-5E15390BB5D5}">
      <dsp:nvSpPr>
        <dsp:cNvPr id="0" name=""/>
        <dsp:cNvSpPr/>
      </dsp:nvSpPr>
      <dsp:spPr>
        <a:xfrm>
          <a:off x="7847617" y="4750341"/>
          <a:ext cx="2110382" cy="1266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Конкурси краєзнавчих газет і т.д.</a:t>
          </a:r>
          <a:endParaRPr lang="ru-RU" sz="1900" kern="1200" dirty="0"/>
        </a:p>
      </dsp:txBody>
      <dsp:txXfrm>
        <a:off x="7847617" y="4750341"/>
        <a:ext cx="2110382" cy="12662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68A5F-092C-4A32-ADF0-AB9CF5D235F3}">
      <dsp:nvSpPr>
        <dsp:cNvPr id="0" name=""/>
        <dsp:cNvSpPr/>
      </dsp:nvSpPr>
      <dsp:spPr>
        <a:xfrm>
          <a:off x="5093613" y="0"/>
          <a:ext cx="2609348" cy="17978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D5A08-981C-491D-B5DA-5BCCF3A300F9}">
      <dsp:nvSpPr>
        <dsp:cNvPr id="0" name=""/>
        <dsp:cNvSpPr/>
      </dsp:nvSpPr>
      <dsp:spPr>
        <a:xfrm>
          <a:off x="4730548" y="1829365"/>
          <a:ext cx="3744050" cy="96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Знання </a:t>
          </a:r>
          <a:r>
            <a:rPr lang="uk-UA" sz="1600" b="1" i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особливост</a:t>
          </a: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ей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освіти у конкретному регіоні (</a:t>
          </a:r>
          <a:r>
            <a:rPr lang="ru-RU" sz="1600" b="1" i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Херсонському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та її окремих компонентів, об’єктів і явищ</a:t>
          </a:r>
          <a:endParaRPr lang="ru-RU" sz="16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30548" y="1829365"/>
        <a:ext cx="3744050" cy="968068"/>
      </dsp:txXfrm>
    </dsp:sp>
    <dsp:sp modelId="{9746E273-45BB-4779-9A63-DE763E26D856}">
      <dsp:nvSpPr>
        <dsp:cNvPr id="0" name=""/>
        <dsp:cNvSpPr/>
      </dsp:nvSpPr>
      <dsp:spPr>
        <a:xfrm>
          <a:off x="1060935" y="693"/>
          <a:ext cx="2609348" cy="179784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B7957-ACBA-4D13-9678-7EAE1D603101}">
      <dsp:nvSpPr>
        <dsp:cNvPr id="0" name=""/>
        <dsp:cNvSpPr/>
      </dsp:nvSpPr>
      <dsp:spPr>
        <a:xfrm>
          <a:off x="167950" y="1828823"/>
          <a:ext cx="4395317" cy="96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Знання 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теоретичних засад та методів дослідження </a:t>
          </a:r>
          <a:r>
            <a:rPr lang="uk-UA" sz="18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краєзнавчо-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туристичної</a:t>
          </a:r>
          <a:r>
            <a:rPr lang="uk-UA" sz="1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роботи</a:t>
          </a:r>
          <a:endParaRPr lang="ru-RU" sz="16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7950" y="1828823"/>
        <a:ext cx="4395317" cy="968068"/>
      </dsp:txXfrm>
    </dsp:sp>
    <dsp:sp modelId="{6AF529F2-AA9B-49C6-AFA1-8A363DAC2291}">
      <dsp:nvSpPr>
        <dsp:cNvPr id="0" name=""/>
        <dsp:cNvSpPr/>
      </dsp:nvSpPr>
      <dsp:spPr>
        <a:xfrm>
          <a:off x="9047035" y="693"/>
          <a:ext cx="2609348" cy="179784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1E807-1438-40CC-BAFF-1F269446D9B9}">
      <dsp:nvSpPr>
        <dsp:cNvPr id="0" name=""/>
        <dsp:cNvSpPr/>
      </dsp:nvSpPr>
      <dsp:spPr>
        <a:xfrm>
          <a:off x="8830349" y="1816848"/>
          <a:ext cx="3361650" cy="96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застосовувати на практиці отримані знання з основ краєзнавчо-туристичної роботи вчителя та сприяти підвищенню своєї педагогічної культури</a:t>
          </a:r>
          <a:endParaRPr lang="ru-RU" sz="16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830349" y="1816848"/>
        <a:ext cx="3361650" cy="968068"/>
      </dsp:txXfrm>
    </dsp:sp>
    <dsp:sp modelId="{A9719158-227A-42ED-8F4E-32F13EDB6A16}">
      <dsp:nvSpPr>
        <dsp:cNvPr id="0" name=""/>
        <dsp:cNvSpPr/>
      </dsp:nvSpPr>
      <dsp:spPr>
        <a:xfrm>
          <a:off x="2312780" y="2666370"/>
          <a:ext cx="2609348" cy="204148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6420D-C067-463D-B5CA-49F113B31E5D}">
      <dsp:nvSpPr>
        <dsp:cNvPr id="0" name=""/>
        <dsp:cNvSpPr/>
      </dsp:nvSpPr>
      <dsp:spPr>
        <a:xfrm>
          <a:off x="1764191" y="4795996"/>
          <a:ext cx="3826766" cy="688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застосовувати методику проведення екскурсій, дослідів і спостережень </a:t>
          </a:r>
          <a:endParaRPr lang="ru-RU" sz="16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64191" y="4795996"/>
        <a:ext cx="3826766" cy="688103"/>
      </dsp:txXfrm>
    </dsp:sp>
    <dsp:sp modelId="{1D06575D-867A-4844-A2E3-32B1CA3217D2}">
      <dsp:nvSpPr>
        <dsp:cNvPr id="0" name=""/>
        <dsp:cNvSpPr/>
      </dsp:nvSpPr>
      <dsp:spPr>
        <a:xfrm>
          <a:off x="6476497" y="2788960"/>
          <a:ext cx="2609348" cy="179784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7FF2-D191-4CAF-BF63-64568D6FD495}">
      <dsp:nvSpPr>
        <dsp:cNvPr id="0" name=""/>
        <dsp:cNvSpPr/>
      </dsp:nvSpPr>
      <dsp:spPr>
        <a:xfrm>
          <a:off x="6058949" y="4636042"/>
          <a:ext cx="3791175" cy="88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Вміння фіксувати результати краєзнавчих спостережень для їх наступного використання в </a:t>
          </a:r>
          <a:r>
            <a:rPr lang="uk-UA" sz="1600" b="1" i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освітньо-виховному</a:t>
          </a:r>
          <a:r>
            <a:rPr lang="uk-UA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процесі як засоби навчання.</a:t>
          </a:r>
          <a:endParaRPr lang="ru-RU" sz="16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058949" y="4636042"/>
        <a:ext cx="3791175" cy="88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DF9-C9A2-4394-8FEA-B1A7E3CB0DD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21A5-9886-476D-8D4D-535D11C8C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E331D218-A68A-46E2-810E-2374FE6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59989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b="1" u="sng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b="1" u="sng" dirty="0" smtClean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«Основи краєзнавчо-туристичної роботи в школі»</a:t>
            </a:r>
            <a:endParaRPr lang="uk-UA" sz="3200" b="1" u="sng" dirty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Перший </a:t>
            </a:r>
            <a:r>
              <a:rPr lang="uk-UA" sz="320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(бакалаврський) рівень вищої освіти</a:t>
            </a:r>
          </a:p>
          <a:p>
            <a:pPr marL="0" indent="0" algn="ctr">
              <a:buNone/>
            </a:pPr>
            <a:endParaRPr lang="uk-UA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2020-2021 </a:t>
            </a:r>
            <a:r>
              <a:rPr lang="uk-UA" sz="320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навчальний рік</a:t>
            </a:r>
            <a:endParaRPr lang="ru-RU" sz="3200" dirty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8" y="0"/>
            <a:ext cx="8596668" cy="21173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    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>Херсонський державний університет</a:t>
            </a:r>
            <a:b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</a:b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>Факультет 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>біології, географії та екології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/>
            </a:r>
            <a:b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</a:b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>Кафедра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Simplified Arabic" pitchFamily="18" charset="-78"/>
              </a:rPr>
              <a:t>географії та екології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Simplified Arabic" pitchFamily="18" charset="-78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71336" cy="1659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076" y="0"/>
            <a:ext cx="1638925" cy="166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5" y="179882"/>
            <a:ext cx="11182664" cy="299803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Метою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навчальної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uk-UA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Основи краєзнавчо-туристичної роботи в школі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ознайомлення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теоретичними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основами </a:t>
            </a:r>
            <a:r>
              <a:rPr lang="uk-UA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краєзнавчо-туристичної роботи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одним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професійної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майбутніх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вчителів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solidFill>
                  <a:srgbClr val="002060"/>
                </a:solidFill>
              </a:rPr>
              <a:t>Головні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методи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навчання</a:t>
            </a:r>
            <a:r>
              <a:rPr lang="ru-RU" sz="2400" dirty="0" smtClean="0">
                <a:solidFill>
                  <a:srgbClr val="002060"/>
                </a:solidFill>
              </a:rPr>
              <a:t> — </a:t>
            </a:r>
            <a:r>
              <a:rPr lang="ru-RU" sz="2400" u="sng" dirty="0" err="1" smtClean="0">
                <a:solidFill>
                  <a:srgbClr val="002060"/>
                </a:solidFill>
              </a:rPr>
              <a:t>проблемний</a:t>
            </a:r>
            <a:r>
              <a:rPr lang="ru-RU" sz="2400" u="sng" dirty="0" smtClean="0">
                <a:solidFill>
                  <a:srgbClr val="002060"/>
                </a:solidFill>
              </a:rPr>
              <a:t>, </a:t>
            </a:r>
            <a:r>
              <a:rPr lang="ru-RU" sz="2400" u="sng" dirty="0" err="1" smtClean="0">
                <a:solidFill>
                  <a:srgbClr val="002060"/>
                </a:solidFill>
              </a:rPr>
              <a:t>частково-пошуковий</a:t>
            </a:r>
            <a:r>
              <a:rPr lang="ru-RU" sz="2400" u="sng" dirty="0" smtClean="0">
                <a:solidFill>
                  <a:srgbClr val="002060"/>
                </a:solidFill>
              </a:rPr>
              <a:t>, </a:t>
            </a:r>
            <a:r>
              <a:rPr lang="ru-RU" sz="2400" u="sng" dirty="0" err="1" smtClean="0">
                <a:solidFill>
                  <a:srgbClr val="002060"/>
                </a:solidFill>
              </a:rPr>
              <a:t>дослідницький</a:t>
            </a:r>
            <a:r>
              <a:rPr lang="ru-RU" sz="2400" u="sng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i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атали\Desktop\pohod-s-detm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3007870"/>
            <a:ext cx="4071937" cy="3600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63778" y="3725297"/>
            <a:ext cx="6096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Викладання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проводиться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 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формі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лекцій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них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інтерактивних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 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мультимедійних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лекцій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занять,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самостійного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Застосовуються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проєктна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навчально-ігрова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інтерактивно-комунікативна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914400" y="839449"/>
          <a:ext cx="12192000" cy="601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4774" y="0"/>
            <a:ext cx="11847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 краєзнавчої роботи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Натали\Desktop\pohod-s-detmi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38078" y="3644952"/>
            <a:ext cx="3633804" cy="321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59" y="0"/>
            <a:ext cx="10972800" cy="774673"/>
          </a:xfrm>
        </p:spPr>
        <p:txBody>
          <a:bodyPr/>
          <a:lstStyle/>
          <a:p>
            <a:r>
              <a:rPr lang="uk-UA" dirty="0" smtClean="0"/>
              <a:t>Студент отримує: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884421"/>
          <a:ext cx="12192000" cy="57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90006" y="6488668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…і ще багато іншого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14740" cy="14026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Долучайся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до 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вивчення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курсу «</a:t>
            </a:r>
            <a:r>
              <a:rPr lang="uk-UA" sz="3200" b="1" u="sng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Основи </a:t>
            </a:r>
            <a:r>
              <a:rPr lang="uk-UA" sz="3200" b="1" u="sng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краєзнавчо-туристичної роботи в </a:t>
            </a:r>
            <a:r>
              <a:rPr lang="uk-UA" sz="3200" b="1" u="sng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школі»!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8305" y="6218846"/>
            <a:ext cx="36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Всі фото взято з </a:t>
            </a:r>
            <a:r>
              <a:rPr lang="en-US" b="1" dirty="0" smtClean="0">
                <a:solidFill>
                  <a:schemeClr val="bg1"/>
                </a:solidFill>
              </a:rPr>
              <a:t>Internet </a:t>
            </a:r>
            <a:r>
              <a:rPr lang="uk-UA" b="1" dirty="0" smtClean="0">
                <a:solidFill>
                  <a:schemeClr val="bg1"/>
                </a:solidFill>
              </a:rPr>
              <a:t>джерел </a:t>
            </a:r>
            <a:r>
              <a:rPr lang="uk-UA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149</Words>
  <Application>Microsoft Office PowerPoint</Application>
  <PresentationFormat>Произвольный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Открытая</vt:lpstr>
      <vt:lpstr>Тема Office</vt:lpstr>
      <vt:lpstr>    Херсонський державний університет Факультет  біології, географії та екології Кафедра географії та екології</vt:lpstr>
      <vt:lpstr> Метою навчальної дисципліни «Основи краєзнавчо-туристичної роботи в школі» є ознайомлення студентів з теоретичними основами краєзнавчо-туристичної роботи як з одним із засобів професійної підготовки майбутніх вчителів.  Головні методи навчання — проблемний, частково-пошуковий, дослідницький. </vt:lpstr>
      <vt:lpstr>Слайд 3</vt:lpstr>
      <vt:lpstr>Студент отримує:</vt:lpstr>
      <vt:lpstr>Долучайся до вивчення курсу «Основи краєзнавчо-туристичної роботи в школі»!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Натали</cp:lastModifiedBy>
  <cp:revision>108</cp:revision>
  <dcterms:created xsi:type="dcterms:W3CDTF">2020-06-10T06:19:03Z</dcterms:created>
  <dcterms:modified xsi:type="dcterms:W3CDTF">2020-07-30T16:04:54Z</dcterms:modified>
</cp:coreProperties>
</file>